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5146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14" y="6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Frankowska" userId="8c92575ce6f95b40" providerId="LiveId" clId="{95BDEEDB-47F7-4FEA-9518-EFEEE6863762}"/>
    <pc:docChg chg="custSel modSld">
      <pc:chgData name="Joanna Frankowska" userId="8c92575ce6f95b40" providerId="LiveId" clId="{95BDEEDB-47F7-4FEA-9518-EFEEE6863762}" dt="2020-06-26T10:01:06.230" v="5" actId="1076"/>
      <pc:docMkLst>
        <pc:docMk/>
      </pc:docMkLst>
      <pc:sldChg chg="addSp delSp modSp mod">
        <pc:chgData name="Joanna Frankowska" userId="8c92575ce6f95b40" providerId="LiveId" clId="{95BDEEDB-47F7-4FEA-9518-EFEEE6863762}" dt="2020-06-26T10:01:06.230" v="5" actId="1076"/>
        <pc:sldMkLst>
          <pc:docMk/>
          <pc:sldMk cId="2920329157" sldId="256"/>
        </pc:sldMkLst>
        <pc:spChg chg="mod">
          <ac:chgData name="Joanna Frankowska" userId="8c92575ce6f95b40" providerId="LiveId" clId="{95BDEEDB-47F7-4FEA-9518-EFEEE6863762}" dt="2020-06-26T10:00:43.152" v="3"/>
          <ac:spMkLst>
            <pc:docMk/>
            <pc:sldMk cId="2920329157" sldId="256"/>
            <ac:spMk id="20" creationId="{C7AA5A82-536B-471E-AEF4-8FE30069F14B}"/>
          </ac:spMkLst>
        </pc:spChg>
        <pc:spChg chg="mod">
          <ac:chgData name="Joanna Frankowska" userId="8c92575ce6f95b40" providerId="LiveId" clId="{95BDEEDB-47F7-4FEA-9518-EFEEE6863762}" dt="2020-06-26T10:01:06.230" v="5" actId="1076"/>
          <ac:spMkLst>
            <pc:docMk/>
            <pc:sldMk cId="2920329157" sldId="256"/>
            <ac:spMk id="23" creationId="{29EA53E4-725F-4398-9DDD-80EBFD9B8544}"/>
          </ac:spMkLst>
        </pc:spChg>
        <pc:spChg chg="mod">
          <ac:chgData name="Joanna Frankowska" userId="8c92575ce6f95b40" providerId="LiveId" clId="{95BDEEDB-47F7-4FEA-9518-EFEEE6863762}" dt="2020-06-26T10:00:43.152" v="3"/>
          <ac:spMkLst>
            <pc:docMk/>
            <pc:sldMk cId="2920329157" sldId="256"/>
            <ac:spMk id="25" creationId="{3DA476B1-4C3A-45F5-9BDD-8674297C40B4}"/>
          </ac:spMkLst>
        </pc:spChg>
        <pc:grpChg chg="add del mod">
          <ac:chgData name="Joanna Frankowska" userId="8c92575ce6f95b40" providerId="LiveId" clId="{95BDEEDB-47F7-4FEA-9518-EFEEE6863762}" dt="2020-06-26T10:00:46.026" v="4" actId="478"/>
          <ac:grpSpMkLst>
            <pc:docMk/>
            <pc:sldMk cId="2920329157" sldId="256"/>
            <ac:grpSpMk id="19" creationId="{A602001D-8428-4753-A266-A339FFE7EE64}"/>
          </ac:grpSpMkLst>
        </pc:grpChg>
        <pc:picChg chg="add mod ord">
          <ac:chgData name="Joanna Frankowska" userId="8c92575ce6f95b40" providerId="LiveId" clId="{95BDEEDB-47F7-4FEA-9518-EFEEE6863762}" dt="2020-06-26T09:59:03.426" v="2" actId="167"/>
          <ac:picMkLst>
            <pc:docMk/>
            <pc:sldMk cId="2920329157" sldId="256"/>
            <ac:picMk id="3" creationId="{C1D83692-18CB-4682-BC10-9E46C9BCEF01}"/>
          </ac:picMkLst>
        </pc:picChg>
        <pc:picChg chg="del">
          <ac:chgData name="Joanna Frankowska" userId="8c92575ce6f95b40" providerId="LiveId" clId="{95BDEEDB-47F7-4FEA-9518-EFEEE6863762}" dt="2020-06-26T09:58:49.203" v="0" actId="478"/>
          <ac:picMkLst>
            <pc:docMk/>
            <pc:sldMk cId="2920329157" sldId="256"/>
            <ac:picMk id="26" creationId="{1BF0EF76-84E0-440E-970D-8D7190A7B4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92"/>
            <a:ext cx="6858000" cy="179180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3196"/>
            <a:ext cx="6858000" cy="124258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6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94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13"/>
            <a:ext cx="1971675" cy="436156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13"/>
            <a:ext cx="5800725" cy="436156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8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83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096"/>
            <a:ext cx="7886700" cy="214087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4222"/>
            <a:ext cx="7886700" cy="112583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12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64"/>
            <a:ext cx="3886200" cy="32655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064"/>
            <a:ext cx="3886200" cy="32655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29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13"/>
            <a:ext cx="7886700" cy="99478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651"/>
            <a:ext cx="3868340" cy="61831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966"/>
            <a:ext cx="3868340" cy="276514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651"/>
            <a:ext cx="3887391" cy="61831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966"/>
            <a:ext cx="3887391" cy="276514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14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00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112"/>
            <a:ext cx="2949178" cy="12008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026"/>
            <a:ext cx="4629150" cy="36574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002"/>
            <a:ext cx="2949178" cy="28604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0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112"/>
            <a:ext cx="2949178" cy="12008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026"/>
            <a:ext cx="4629150" cy="365747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002"/>
            <a:ext cx="2949178" cy="28604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1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13"/>
            <a:ext cx="7886700" cy="99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64"/>
            <a:ext cx="7886700" cy="326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0206"/>
            <a:ext cx="2057400" cy="274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8697-B37D-45BC-8C4B-5F9A6547C4B2}" type="datetimeFigureOut">
              <a:rPr lang="pl-PL" smtClean="0"/>
              <a:t>26.06.2020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0206"/>
            <a:ext cx="3086100" cy="274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0206"/>
            <a:ext cx="2057400" cy="274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5578-29D2-4541-9D41-93801DF8AB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90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D83692-18CB-4682-BC10-9E46C9BCE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"/>
            <a:ext cx="9144000" cy="5145023"/>
          </a:xfrm>
          <a:prstGeom prst="rect">
            <a:avLst/>
          </a:prstGeom>
        </p:spPr>
      </p:pic>
      <p:sp>
        <p:nvSpPr>
          <p:cNvPr id="8" name="Google Shape;371;p39">
            <a:extLst>
              <a:ext uri="{FF2B5EF4-FFF2-40B4-BE49-F238E27FC236}">
                <a16:creationId xmlns:a16="http://schemas.microsoft.com/office/drawing/2014/main" id="{822D5E32-2BF9-46E9-A674-9D658A20217E}"/>
              </a:ext>
            </a:extLst>
          </p:cNvPr>
          <p:cNvSpPr/>
          <p:nvPr/>
        </p:nvSpPr>
        <p:spPr>
          <a:xfrm>
            <a:off x="73012" y="405044"/>
            <a:ext cx="1021291" cy="925111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7FA8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75;p39">
            <a:extLst>
              <a:ext uri="{FF2B5EF4-FFF2-40B4-BE49-F238E27FC236}">
                <a16:creationId xmlns:a16="http://schemas.microsoft.com/office/drawing/2014/main" id="{02887F35-D16B-4AA9-AA80-0312C39A0B6D}"/>
              </a:ext>
            </a:extLst>
          </p:cNvPr>
          <p:cNvSpPr/>
          <p:nvPr/>
        </p:nvSpPr>
        <p:spPr>
          <a:xfrm>
            <a:off x="1342550" y="1011080"/>
            <a:ext cx="781655" cy="750816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1A1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61;p38">
            <a:extLst>
              <a:ext uri="{FF2B5EF4-FFF2-40B4-BE49-F238E27FC236}">
                <a16:creationId xmlns:a16="http://schemas.microsoft.com/office/drawing/2014/main" id="{125AFA91-4089-489A-ABA1-70DB716B6986}"/>
              </a:ext>
            </a:extLst>
          </p:cNvPr>
          <p:cNvSpPr/>
          <p:nvPr/>
        </p:nvSpPr>
        <p:spPr>
          <a:xfrm>
            <a:off x="183447" y="586131"/>
            <a:ext cx="650254" cy="593510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434343"/>
          </a:solidFill>
          <a:ln>
            <a:solidFill>
              <a:srgbClr val="43434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E832E8FB-A176-4393-A5F7-BC0B05D2C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33" t="23470" r="22978" b="28536"/>
          <a:stretch/>
        </p:blipFill>
        <p:spPr>
          <a:xfrm>
            <a:off x="935278" y="840072"/>
            <a:ext cx="377215" cy="3600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5D3AE7E0-C7A1-4659-B173-F5A1714BB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43406">
            <a:off x="633347" y="4216366"/>
            <a:ext cx="652055" cy="62536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B0EEDDA5-D620-40DD-8476-BE17CC690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3864" y="3442660"/>
            <a:ext cx="640507" cy="50267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355B3DCD-9397-44A8-AAFC-ED14D1B475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9322" t="24736" r="8036" b="26211"/>
          <a:stretch/>
        </p:blipFill>
        <p:spPr>
          <a:xfrm>
            <a:off x="3960278" y="2516859"/>
            <a:ext cx="920239" cy="621416"/>
          </a:xfrm>
          <a:prstGeom prst="rect">
            <a:avLst/>
          </a:prstGeom>
        </p:spPr>
      </p:pic>
      <p:sp>
        <p:nvSpPr>
          <p:cNvPr id="22" name="Google Shape;376;p39">
            <a:extLst>
              <a:ext uri="{FF2B5EF4-FFF2-40B4-BE49-F238E27FC236}">
                <a16:creationId xmlns:a16="http://schemas.microsoft.com/office/drawing/2014/main" id="{5C921A75-000F-4B52-BD31-C463EA197363}"/>
              </a:ext>
            </a:extLst>
          </p:cNvPr>
          <p:cNvSpPr/>
          <p:nvPr/>
        </p:nvSpPr>
        <p:spPr>
          <a:xfrm>
            <a:off x="8190974" y="4287018"/>
            <a:ext cx="707699" cy="620096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61;p38">
            <a:extLst>
              <a:ext uri="{FF2B5EF4-FFF2-40B4-BE49-F238E27FC236}">
                <a16:creationId xmlns:a16="http://schemas.microsoft.com/office/drawing/2014/main" id="{29EA53E4-725F-4398-9DDD-80EBFD9B8544}"/>
              </a:ext>
            </a:extLst>
          </p:cNvPr>
          <p:cNvSpPr/>
          <p:nvPr/>
        </p:nvSpPr>
        <p:spPr>
          <a:xfrm>
            <a:off x="8720415" y="4838499"/>
            <a:ext cx="356515" cy="234813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434343"/>
          </a:solidFill>
          <a:ln>
            <a:solidFill>
              <a:srgbClr val="43434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435;p38">
            <a:extLst>
              <a:ext uri="{FF2B5EF4-FFF2-40B4-BE49-F238E27FC236}">
                <a16:creationId xmlns:a16="http://schemas.microsoft.com/office/drawing/2014/main" id="{9F51B789-3497-45A9-AB71-B9612BE2B978}"/>
              </a:ext>
            </a:extLst>
          </p:cNvPr>
          <p:cNvSpPr/>
          <p:nvPr/>
        </p:nvSpPr>
        <p:spPr>
          <a:xfrm>
            <a:off x="7976132" y="40873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7DC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37;p38">
            <a:extLst>
              <a:ext uri="{FF2B5EF4-FFF2-40B4-BE49-F238E27FC236}">
                <a16:creationId xmlns:a16="http://schemas.microsoft.com/office/drawing/2014/main" id="{0ADF9241-4936-480C-9131-611A54FAE153}"/>
              </a:ext>
            </a:extLst>
          </p:cNvPr>
          <p:cNvSpPr/>
          <p:nvPr/>
        </p:nvSpPr>
        <p:spPr>
          <a:xfrm>
            <a:off x="7149599" y="4208529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7FA8B4"/>
          </a:solidFill>
          <a:ln>
            <a:solidFill>
              <a:srgbClr val="7FA8B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C1D4A626-4EF8-4948-BA09-8398480D0878}"/>
              </a:ext>
            </a:extLst>
          </p:cNvPr>
          <p:cNvGrpSpPr/>
          <p:nvPr/>
        </p:nvGrpSpPr>
        <p:grpSpPr>
          <a:xfrm>
            <a:off x="3330802" y="692056"/>
            <a:ext cx="419732" cy="472930"/>
            <a:chOff x="-804431" y="1312892"/>
            <a:chExt cx="650254" cy="921048"/>
          </a:xfrm>
        </p:grpSpPr>
        <p:sp>
          <p:nvSpPr>
            <p:cNvPr id="28" name="Google Shape;361;p38">
              <a:extLst>
                <a:ext uri="{FF2B5EF4-FFF2-40B4-BE49-F238E27FC236}">
                  <a16:creationId xmlns:a16="http://schemas.microsoft.com/office/drawing/2014/main" id="{22A969AF-8056-4C78-B39F-233318530F50}"/>
                </a:ext>
              </a:extLst>
            </p:cNvPr>
            <p:cNvSpPr/>
            <p:nvPr/>
          </p:nvSpPr>
          <p:spPr>
            <a:xfrm>
              <a:off x="-804431" y="1640430"/>
              <a:ext cx="650254" cy="593510"/>
            </a:xfrm>
            <a:custGeom>
              <a:avLst/>
              <a:gdLst/>
              <a:ahLst/>
              <a:cxnLst/>
              <a:rect l="l" t="t" r="r" b="b"/>
              <a:pathLst>
                <a:path w="18956" h="16571" extrusionOk="0">
                  <a:moveTo>
                    <a:pt x="9222" y="2604"/>
                  </a:moveTo>
                  <a:lnTo>
                    <a:pt x="9149" y="2628"/>
                  </a:lnTo>
                  <a:lnTo>
                    <a:pt x="9028" y="2701"/>
                  </a:lnTo>
                  <a:lnTo>
                    <a:pt x="8809" y="2896"/>
                  </a:lnTo>
                  <a:lnTo>
                    <a:pt x="8517" y="3139"/>
                  </a:lnTo>
                  <a:lnTo>
                    <a:pt x="8249" y="3358"/>
                  </a:lnTo>
                  <a:lnTo>
                    <a:pt x="7957" y="3577"/>
                  </a:lnTo>
                  <a:lnTo>
                    <a:pt x="7665" y="3821"/>
                  </a:lnTo>
                  <a:lnTo>
                    <a:pt x="6619" y="4818"/>
                  </a:lnTo>
                  <a:lnTo>
                    <a:pt x="5573" y="5816"/>
                  </a:lnTo>
                  <a:lnTo>
                    <a:pt x="5256" y="6181"/>
                  </a:lnTo>
                  <a:lnTo>
                    <a:pt x="4964" y="6546"/>
                  </a:lnTo>
                  <a:lnTo>
                    <a:pt x="4380" y="7325"/>
                  </a:lnTo>
                  <a:lnTo>
                    <a:pt x="4210" y="7495"/>
                  </a:lnTo>
                  <a:lnTo>
                    <a:pt x="3942" y="7763"/>
                  </a:lnTo>
                  <a:lnTo>
                    <a:pt x="3821" y="7909"/>
                  </a:lnTo>
                  <a:lnTo>
                    <a:pt x="3723" y="8055"/>
                  </a:lnTo>
                  <a:lnTo>
                    <a:pt x="3675" y="8176"/>
                  </a:lnTo>
                  <a:lnTo>
                    <a:pt x="3675" y="8225"/>
                  </a:lnTo>
                  <a:lnTo>
                    <a:pt x="3699" y="8274"/>
                  </a:lnTo>
                  <a:lnTo>
                    <a:pt x="3796" y="8347"/>
                  </a:lnTo>
                  <a:lnTo>
                    <a:pt x="3918" y="8347"/>
                  </a:lnTo>
                  <a:lnTo>
                    <a:pt x="4040" y="8322"/>
                  </a:lnTo>
                  <a:lnTo>
                    <a:pt x="4186" y="8249"/>
                  </a:lnTo>
                  <a:lnTo>
                    <a:pt x="4332" y="8128"/>
                  </a:lnTo>
                  <a:lnTo>
                    <a:pt x="4478" y="8006"/>
                  </a:lnTo>
                  <a:lnTo>
                    <a:pt x="4794" y="7665"/>
                  </a:lnTo>
                  <a:lnTo>
                    <a:pt x="5086" y="7300"/>
                  </a:lnTo>
                  <a:lnTo>
                    <a:pt x="5354" y="6935"/>
                  </a:lnTo>
                  <a:lnTo>
                    <a:pt x="5694" y="6473"/>
                  </a:lnTo>
                  <a:lnTo>
                    <a:pt x="6108" y="6035"/>
                  </a:lnTo>
                  <a:lnTo>
                    <a:pt x="6521" y="5621"/>
                  </a:lnTo>
                  <a:lnTo>
                    <a:pt x="7422" y="4818"/>
                  </a:lnTo>
                  <a:lnTo>
                    <a:pt x="7860" y="4380"/>
                  </a:lnTo>
                  <a:lnTo>
                    <a:pt x="8322" y="3967"/>
                  </a:lnTo>
                  <a:lnTo>
                    <a:pt x="8663" y="3699"/>
                  </a:lnTo>
                  <a:lnTo>
                    <a:pt x="9003" y="3456"/>
                  </a:lnTo>
                  <a:lnTo>
                    <a:pt x="9174" y="3285"/>
                  </a:lnTo>
                  <a:lnTo>
                    <a:pt x="9295" y="3139"/>
                  </a:lnTo>
                  <a:lnTo>
                    <a:pt x="9320" y="3139"/>
                  </a:lnTo>
                  <a:lnTo>
                    <a:pt x="9466" y="3285"/>
                  </a:lnTo>
                  <a:lnTo>
                    <a:pt x="10366" y="4113"/>
                  </a:lnTo>
                  <a:lnTo>
                    <a:pt x="11169" y="4916"/>
                  </a:lnTo>
                  <a:lnTo>
                    <a:pt x="11558" y="5329"/>
                  </a:lnTo>
                  <a:lnTo>
                    <a:pt x="11923" y="5767"/>
                  </a:lnTo>
                  <a:lnTo>
                    <a:pt x="12264" y="6181"/>
                  </a:lnTo>
                  <a:lnTo>
                    <a:pt x="12605" y="6643"/>
                  </a:lnTo>
                  <a:lnTo>
                    <a:pt x="12945" y="7057"/>
                  </a:lnTo>
                  <a:lnTo>
                    <a:pt x="13116" y="7276"/>
                  </a:lnTo>
                  <a:lnTo>
                    <a:pt x="13310" y="7471"/>
                  </a:lnTo>
                  <a:lnTo>
                    <a:pt x="13675" y="7787"/>
                  </a:lnTo>
                  <a:lnTo>
                    <a:pt x="14040" y="8079"/>
                  </a:lnTo>
                  <a:lnTo>
                    <a:pt x="14308" y="8322"/>
                  </a:lnTo>
                  <a:lnTo>
                    <a:pt x="14429" y="8420"/>
                  </a:lnTo>
                  <a:lnTo>
                    <a:pt x="14502" y="8444"/>
                  </a:lnTo>
                  <a:lnTo>
                    <a:pt x="14600" y="8493"/>
                  </a:lnTo>
                  <a:lnTo>
                    <a:pt x="14697" y="8493"/>
                  </a:lnTo>
                  <a:lnTo>
                    <a:pt x="14770" y="8444"/>
                  </a:lnTo>
                  <a:lnTo>
                    <a:pt x="14843" y="8371"/>
                  </a:lnTo>
                  <a:lnTo>
                    <a:pt x="14867" y="8274"/>
                  </a:lnTo>
                  <a:lnTo>
                    <a:pt x="14867" y="8201"/>
                  </a:lnTo>
                  <a:lnTo>
                    <a:pt x="14843" y="8103"/>
                  </a:lnTo>
                  <a:lnTo>
                    <a:pt x="14746" y="7957"/>
                  </a:lnTo>
                  <a:lnTo>
                    <a:pt x="14648" y="7811"/>
                  </a:lnTo>
                  <a:lnTo>
                    <a:pt x="14502" y="7690"/>
                  </a:lnTo>
                  <a:lnTo>
                    <a:pt x="14186" y="7446"/>
                  </a:lnTo>
                  <a:lnTo>
                    <a:pt x="13894" y="7252"/>
                  </a:lnTo>
                  <a:lnTo>
                    <a:pt x="13675" y="7057"/>
                  </a:lnTo>
                  <a:lnTo>
                    <a:pt x="13481" y="6862"/>
                  </a:lnTo>
                  <a:lnTo>
                    <a:pt x="13116" y="6424"/>
                  </a:lnTo>
                  <a:lnTo>
                    <a:pt x="12434" y="5500"/>
                  </a:lnTo>
                  <a:lnTo>
                    <a:pt x="12045" y="5037"/>
                  </a:lnTo>
                  <a:lnTo>
                    <a:pt x="11607" y="4599"/>
                  </a:lnTo>
                  <a:lnTo>
                    <a:pt x="11169" y="4161"/>
                  </a:lnTo>
                  <a:lnTo>
                    <a:pt x="10731" y="3723"/>
                  </a:lnTo>
                  <a:lnTo>
                    <a:pt x="10293" y="3334"/>
                  </a:lnTo>
                  <a:lnTo>
                    <a:pt x="9806" y="2920"/>
                  </a:lnTo>
                  <a:lnTo>
                    <a:pt x="9660" y="2799"/>
                  </a:lnTo>
                  <a:lnTo>
                    <a:pt x="9514" y="2726"/>
                  </a:lnTo>
                  <a:lnTo>
                    <a:pt x="9417" y="2628"/>
                  </a:lnTo>
                  <a:lnTo>
                    <a:pt x="9368" y="2604"/>
                  </a:lnTo>
                  <a:close/>
                  <a:moveTo>
                    <a:pt x="9271" y="8979"/>
                  </a:moveTo>
                  <a:lnTo>
                    <a:pt x="9247" y="9125"/>
                  </a:lnTo>
                  <a:lnTo>
                    <a:pt x="9271" y="9271"/>
                  </a:lnTo>
                  <a:lnTo>
                    <a:pt x="9295" y="9563"/>
                  </a:lnTo>
                  <a:lnTo>
                    <a:pt x="8517" y="9563"/>
                  </a:lnTo>
                  <a:lnTo>
                    <a:pt x="8298" y="9587"/>
                  </a:lnTo>
                  <a:lnTo>
                    <a:pt x="8176" y="9612"/>
                  </a:lnTo>
                  <a:lnTo>
                    <a:pt x="8054" y="9636"/>
                  </a:lnTo>
                  <a:lnTo>
                    <a:pt x="8054" y="9466"/>
                  </a:lnTo>
                  <a:lnTo>
                    <a:pt x="8054" y="9320"/>
                  </a:lnTo>
                  <a:lnTo>
                    <a:pt x="8006" y="9174"/>
                  </a:lnTo>
                  <a:lnTo>
                    <a:pt x="7957" y="9028"/>
                  </a:lnTo>
                  <a:lnTo>
                    <a:pt x="8614" y="9028"/>
                  </a:lnTo>
                  <a:lnTo>
                    <a:pt x="9271" y="8979"/>
                  </a:lnTo>
                  <a:close/>
                  <a:moveTo>
                    <a:pt x="10317" y="8979"/>
                  </a:moveTo>
                  <a:lnTo>
                    <a:pt x="10682" y="9028"/>
                  </a:lnTo>
                  <a:lnTo>
                    <a:pt x="11047" y="9052"/>
                  </a:lnTo>
                  <a:lnTo>
                    <a:pt x="11047" y="9344"/>
                  </a:lnTo>
                  <a:lnTo>
                    <a:pt x="11047" y="9636"/>
                  </a:lnTo>
                  <a:lnTo>
                    <a:pt x="10731" y="9612"/>
                  </a:lnTo>
                  <a:lnTo>
                    <a:pt x="9685" y="9587"/>
                  </a:lnTo>
                  <a:lnTo>
                    <a:pt x="9636" y="9271"/>
                  </a:lnTo>
                  <a:lnTo>
                    <a:pt x="9612" y="9125"/>
                  </a:lnTo>
                  <a:lnTo>
                    <a:pt x="9563" y="8979"/>
                  </a:lnTo>
                  <a:close/>
                  <a:moveTo>
                    <a:pt x="8054" y="10001"/>
                  </a:moveTo>
                  <a:lnTo>
                    <a:pt x="8176" y="10025"/>
                  </a:lnTo>
                  <a:lnTo>
                    <a:pt x="8930" y="10025"/>
                  </a:lnTo>
                  <a:lnTo>
                    <a:pt x="9320" y="10050"/>
                  </a:lnTo>
                  <a:lnTo>
                    <a:pt x="9295" y="10707"/>
                  </a:lnTo>
                  <a:lnTo>
                    <a:pt x="8638" y="10634"/>
                  </a:lnTo>
                  <a:lnTo>
                    <a:pt x="8298" y="10634"/>
                  </a:lnTo>
                  <a:lnTo>
                    <a:pt x="8006" y="10658"/>
                  </a:lnTo>
                  <a:lnTo>
                    <a:pt x="8030" y="10342"/>
                  </a:lnTo>
                  <a:lnTo>
                    <a:pt x="8054" y="10001"/>
                  </a:lnTo>
                  <a:close/>
                  <a:moveTo>
                    <a:pt x="9709" y="10074"/>
                  </a:moveTo>
                  <a:lnTo>
                    <a:pt x="10366" y="10147"/>
                  </a:lnTo>
                  <a:lnTo>
                    <a:pt x="10901" y="10147"/>
                  </a:lnTo>
                  <a:lnTo>
                    <a:pt x="11047" y="10123"/>
                  </a:lnTo>
                  <a:lnTo>
                    <a:pt x="11047" y="10123"/>
                  </a:lnTo>
                  <a:lnTo>
                    <a:pt x="11023" y="10390"/>
                  </a:lnTo>
                  <a:lnTo>
                    <a:pt x="10974" y="10634"/>
                  </a:lnTo>
                  <a:lnTo>
                    <a:pt x="10755" y="10707"/>
                  </a:lnTo>
                  <a:lnTo>
                    <a:pt x="10536" y="10731"/>
                  </a:lnTo>
                  <a:lnTo>
                    <a:pt x="10123" y="10755"/>
                  </a:lnTo>
                  <a:lnTo>
                    <a:pt x="9685" y="10755"/>
                  </a:lnTo>
                  <a:lnTo>
                    <a:pt x="9685" y="10707"/>
                  </a:lnTo>
                  <a:lnTo>
                    <a:pt x="9709" y="10390"/>
                  </a:lnTo>
                  <a:lnTo>
                    <a:pt x="9709" y="10074"/>
                  </a:lnTo>
                  <a:close/>
                  <a:moveTo>
                    <a:pt x="8955" y="8468"/>
                  </a:moveTo>
                  <a:lnTo>
                    <a:pt x="8541" y="8493"/>
                  </a:lnTo>
                  <a:lnTo>
                    <a:pt x="8346" y="8517"/>
                  </a:lnTo>
                  <a:lnTo>
                    <a:pt x="8152" y="8566"/>
                  </a:lnTo>
                  <a:lnTo>
                    <a:pt x="7957" y="8614"/>
                  </a:lnTo>
                  <a:lnTo>
                    <a:pt x="7762" y="8687"/>
                  </a:lnTo>
                  <a:lnTo>
                    <a:pt x="7738" y="8736"/>
                  </a:lnTo>
                  <a:lnTo>
                    <a:pt x="7714" y="8760"/>
                  </a:lnTo>
                  <a:lnTo>
                    <a:pt x="7689" y="8833"/>
                  </a:lnTo>
                  <a:lnTo>
                    <a:pt x="7641" y="8882"/>
                  </a:lnTo>
                  <a:lnTo>
                    <a:pt x="7592" y="8906"/>
                  </a:lnTo>
                  <a:lnTo>
                    <a:pt x="7568" y="8979"/>
                  </a:lnTo>
                  <a:lnTo>
                    <a:pt x="7568" y="9028"/>
                  </a:lnTo>
                  <a:lnTo>
                    <a:pt x="7616" y="9247"/>
                  </a:lnTo>
                  <a:lnTo>
                    <a:pt x="7616" y="9490"/>
                  </a:lnTo>
                  <a:lnTo>
                    <a:pt x="7592" y="9709"/>
                  </a:lnTo>
                  <a:lnTo>
                    <a:pt x="7568" y="9952"/>
                  </a:lnTo>
                  <a:lnTo>
                    <a:pt x="7495" y="10415"/>
                  </a:lnTo>
                  <a:lnTo>
                    <a:pt x="7495" y="10634"/>
                  </a:lnTo>
                  <a:lnTo>
                    <a:pt x="7519" y="10877"/>
                  </a:lnTo>
                  <a:lnTo>
                    <a:pt x="7519" y="10926"/>
                  </a:lnTo>
                  <a:lnTo>
                    <a:pt x="7568" y="10974"/>
                  </a:lnTo>
                  <a:lnTo>
                    <a:pt x="7641" y="11023"/>
                  </a:lnTo>
                  <a:lnTo>
                    <a:pt x="7762" y="11047"/>
                  </a:lnTo>
                  <a:lnTo>
                    <a:pt x="7860" y="10999"/>
                  </a:lnTo>
                  <a:lnTo>
                    <a:pt x="8079" y="11072"/>
                  </a:lnTo>
                  <a:lnTo>
                    <a:pt x="8298" y="11120"/>
                  </a:lnTo>
                  <a:lnTo>
                    <a:pt x="8784" y="11169"/>
                  </a:lnTo>
                  <a:lnTo>
                    <a:pt x="9733" y="11218"/>
                  </a:lnTo>
                  <a:lnTo>
                    <a:pt x="10123" y="11242"/>
                  </a:lnTo>
                  <a:lnTo>
                    <a:pt x="10561" y="11218"/>
                  </a:lnTo>
                  <a:lnTo>
                    <a:pt x="10780" y="11193"/>
                  </a:lnTo>
                  <a:lnTo>
                    <a:pt x="10999" y="11145"/>
                  </a:lnTo>
                  <a:lnTo>
                    <a:pt x="11169" y="11072"/>
                  </a:lnTo>
                  <a:lnTo>
                    <a:pt x="11339" y="10950"/>
                  </a:lnTo>
                  <a:lnTo>
                    <a:pt x="11388" y="10877"/>
                  </a:lnTo>
                  <a:lnTo>
                    <a:pt x="11388" y="10828"/>
                  </a:lnTo>
                  <a:lnTo>
                    <a:pt x="11412" y="10804"/>
                  </a:lnTo>
                  <a:lnTo>
                    <a:pt x="11461" y="10561"/>
                  </a:lnTo>
                  <a:lnTo>
                    <a:pt x="11510" y="10293"/>
                  </a:lnTo>
                  <a:lnTo>
                    <a:pt x="11510" y="10025"/>
                  </a:lnTo>
                  <a:lnTo>
                    <a:pt x="11510" y="9782"/>
                  </a:lnTo>
                  <a:lnTo>
                    <a:pt x="11510" y="9223"/>
                  </a:lnTo>
                  <a:lnTo>
                    <a:pt x="11485" y="8931"/>
                  </a:lnTo>
                  <a:lnTo>
                    <a:pt x="11437" y="8663"/>
                  </a:lnTo>
                  <a:lnTo>
                    <a:pt x="11412" y="8614"/>
                  </a:lnTo>
                  <a:lnTo>
                    <a:pt x="11364" y="8590"/>
                  </a:lnTo>
                  <a:lnTo>
                    <a:pt x="11315" y="8566"/>
                  </a:lnTo>
                  <a:lnTo>
                    <a:pt x="11218" y="8566"/>
                  </a:lnTo>
                  <a:lnTo>
                    <a:pt x="10755" y="8493"/>
                  </a:lnTo>
                  <a:lnTo>
                    <a:pt x="10293" y="8468"/>
                  </a:lnTo>
                  <a:close/>
                  <a:moveTo>
                    <a:pt x="10244" y="12556"/>
                  </a:moveTo>
                  <a:lnTo>
                    <a:pt x="10390" y="12678"/>
                  </a:lnTo>
                  <a:lnTo>
                    <a:pt x="10536" y="12799"/>
                  </a:lnTo>
                  <a:lnTo>
                    <a:pt x="10634" y="12970"/>
                  </a:lnTo>
                  <a:lnTo>
                    <a:pt x="10415" y="13018"/>
                  </a:lnTo>
                  <a:lnTo>
                    <a:pt x="10342" y="12775"/>
                  </a:lnTo>
                  <a:lnTo>
                    <a:pt x="10244" y="12556"/>
                  </a:lnTo>
                  <a:close/>
                  <a:moveTo>
                    <a:pt x="10828" y="13359"/>
                  </a:moveTo>
                  <a:lnTo>
                    <a:pt x="10901" y="13578"/>
                  </a:lnTo>
                  <a:lnTo>
                    <a:pt x="10707" y="13675"/>
                  </a:lnTo>
                  <a:lnTo>
                    <a:pt x="10536" y="13797"/>
                  </a:lnTo>
                  <a:lnTo>
                    <a:pt x="10536" y="13773"/>
                  </a:lnTo>
                  <a:lnTo>
                    <a:pt x="10488" y="13383"/>
                  </a:lnTo>
                  <a:lnTo>
                    <a:pt x="10512" y="13359"/>
                  </a:lnTo>
                  <a:close/>
                  <a:moveTo>
                    <a:pt x="10974" y="13919"/>
                  </a:moveTo>
                  <a:lnTo>
                    <a:pt x="11023" y="14332"/>
                  </a:lnTo>
                  <a:lnTo>
                    <a:pt x="10853" y="14381"/>
                  </a:lnTo>
                  <a:lnTo>
                    <a:pt x="10707" y="14430"/>
                  </a:lnTo>
                  <a:lnTo>
                    <a:pt x="10536" y="14478"/>
                  </a:lnTo>
                  <a:lnTo>
                    <a:pt x="10536" y="14113"/>
                  </a:lnTo>
                  <a:lnTo>
                    <a:pt x="10658" y="14065"/>
                  </a:lnTo>
                  <a:lnTo>
                    <a:pt x="10780" y="13992"/>
                  </a:lnTo>
                  <a:lnTo>
                    <a:pt x="10974" y="13919"/>
                  </a:lnTo>
                  <a:close/>
                  <a:moveTo>
                    <a:pt x="11047" y="14722"/>
                  </a:moveTo>
                  <a:lnTo>
                    <a:pt x="11047" y="14941"/>
                  </a:lnTo>
                  <a:lnTo>
                    <a:pt x="10755" y="15038"/>
                  </a:lnTo>
                  <a:lnTo>
                    <a:pt x="10609" y="15087"/>
                  </a:lnTo>
                  <a:lnTo>
                    <a:pt x="10463" y="15160"/>
                  </a:lnTo>
                  <a:lnTo>
                    <a:pt x="10512" y="14819"/>
                  </a:lnTo>
                  <a:lnTo>
                    <a:pt x="10804" y="14746"/>
                  </a:lnTo>
                  <a:lnTo>
                    <a:pt x="11047" y="14722"/>
                  </a:lnTo>
                  <a:close/>
                  <a:moveTo>
                    <a:pt x="11047" y="15306"/>
                  </a:moveTo>
                  <a:lnTo>
                    <a:pt x="11023" y="15573"/>
                  </a:lnTo>
                  <a:lnTo>
                    <a:pt x="11023" y="15671"/>
                  </a:lnTo>
                  <a:lnTo>
                    <a:pt x="10999" y="15671"/>
                  </a:lnTo>
                  <a:lnTo>
                    <a:pt x="10804" y="15719"/>
                  </a:lnTo>
                  <a:lnTo>
                    <a:pt x="10585" y="15792"/>
                  </a:lnTo>
                  <a:lnTo>
                    <a:pt x="10488" y="15841"/>
                  </a:lnTo>
                  <a:lnTo>
                    <a:pt x="10390" y="15890"/>
                  </a:lnTo>
                  <a:lnTo>
                    <a:pt x="10390" y="15890"/>
                  </a:lnTo>
                  <a:lnTo>
                    <a:pt x="10439" y="15427"/>
                  </a:lnTo>
                  <a:lnTo>
                    <a:pt x="10585" y="15427"/>
                  </a:lnTo>
                  <a:lnTo>
                    <a:pt x="10731" y="15403"/>
                  </a:lnTo>
                  <a:lnTo>
                    <a:pt x="11047" y="15306"/>
                  </a:lnTo>
                  <a:close/>
                  <a:moveTo>
                    <a:pt x="9441" y="536"/>
                  </a:moveTo>
                  <a:lnTo>
                    <a:pt x="9612" y="804"/>
                  </a:lnTo>
                  <a:lnTo>
                    <a:pt x="9831" y="1023"/>
                  </a:lnTo>
                  <a:lnTo>
                    <a:pt x="10050" y="1242"/>
                  </a:lnTo>
                  <a:lnTo>
                    <a:pt x="10293" y="1460"/>
                  </a:lnTo>
                  <a:lnTo>
                    <a:pt x="10780" y="1825"/>
                  </a:lnTo>
                  <a:lnTo>
                    <a:pt x="11266" y="2215"/>
                  </a:lnTo>
                  <a:lnTo>
                    <a:pt x="11899" y="2750"/>
                  </a:lnTo>
                  <a:lnTo>
                    <a:pt x="12507" y="3334"/>
                  </a:lnTo>
                  <a:lnTo>
                    <a:pt x="13091" y="3942"/>
                  </a:lnTo>
                  <a:lnTo>
                    <a:pt x="13651" y="4575"/>
                  </a:lnTo>
                  <a:lnTo>
                    <a:pt x="14746" y="5792"/>
                  </a:lnTo>
                  <a:lnTo>
                    <a:pt x="15305" y="6376"/>
                  </a:lnTo>
                  <a:lnTo>
                    <a:pt x="15622" y="6668"/>
                  </a:lnTo>
                  <a:lnTo>
                    <a:pt x="15914" y="6935"/>
                  </a:lnTo>
                  <a:lnTo>
                    <a:pt x="16206" y="7179"/>
                  </a:lnTo>
                  <a:lnTo>
                    <a:pt x="16522" y="7398"/>
                  </a:lnTo>
                  <a:lnTo>
                    <a:pt x="17155" y="7884"/>
                  </a:lnTo>
                  <a:lnTo>
                    <a:pt x="17471" y="8128"/>
                  </a:lnTo>
                  <a:lnTo>
                    <a:pt x="17763" y="8371"/>
                  </a:lnTo>
                  <a:lnTo>
                    <a:pt x="18031" y="8639"/>
                  </a:lnTo>
                  <a:lnTo>
                    <a:pt x="18274" y="8931"/>
                  </a:lnTo>
                  <a:lnTo>
                    <a:pt x="17885" y="8955"/>
                  </a:lnTo>
                  <a:lnTo>
                    <a:pt x="16741" y="8955"/>
                  </a:lnTo>
                  <a:lnTo>
                    <a:pt x="16425" y="8931"/>
                  </a:lnTo>
                  <a:lnTo>
                    <a:pt x="16060" y="8931"/>
                  </a:lnTo>
                  <a:lnTo>
                    <a:pt x="15889" y="8955"/>
                  </a:lnTo>
                  <a:lnTo>
                    <a:pt x="15719" y="8979"/>
                  </a:lnTo>
                  <a:lnTo>
                    <a:pt x="15597" y="9052"/>
                  </a:lnTo>
                  <a:lnTo>
                    <a:pt x="15524" y="9125"/>
                  </a:lnTo>
                  <a:lnTo>
                    <a:pt x="15500" y="9174"/>
                  </a:lnTo>
                  <a:lnTo>
                    <a:pt x="15500" y="9223"/>
                  </a:lnTo>
                  <a:lnTo>
                    <a:pt x="15573" y="9296"/>
                  </a:lnTo>
                  <a:lnTo>
                    <a:pt x="15549" y="9369"/>
                  </a:lnTo>
                  <a:lnTo>
                    <a:pt x="15549" y="10317"/>
                  </a:lnTo>
                  <a:lnTo>
                    <a:pt x="15549" y="11266"/>
                  </a:lnTo>
                  <a:lnTo>
                    <a:pt x="15524" y="12215"/>
                  </a:lnTo>
                  <a:lnTo>
                    <a:pt x="15476" y="13164"/>
                  </a:lnTo>
                  <a:lnTo>
                    <a:pt x="15451" y="14065"/>
                  </a:lnTo>
                  <a:lnTo>
                    <a:pt x="15427" y="14989"/>
                  </a:lnTo>
                  <a:lnTo>
                    <a:pt x="15427" y="15427"/>
                  </a:lnTo>
                  <a:lnTo>
                    <a:pt x="15451" y="15646"/>
                  </a:lnTo>
                  <a:lnTo>
                    <a:pt x="15500" y="15890"/>
                  </a:lnTo>
                  <a:lnTo>
                    <a:pt x="15208" y="15938"/>
                  </a:lnTo>
                  <a:lnTo>
                    <a:pt x="14965" y="15987"/>
                  </a:lnTo>
                  <a:lnTo>
                    <a:pt x="14210" y="16060"/>
                  </a:lnTo>
                  <a:lnTo>
                    <a:pt x="12069" y="16060"/>
                  </a:lnTo>
                  <a:lnTo>
                    <a:pt x="11826" y="16036"/>
                  </a:lnTo>
                  <a:lnTo>
                    <a:pt x="11680" y="16011"/>
                  </a:lnTo>
                  <a:lnTo>
                    <a:pt x="11510" y="16011"/>
                  </a:lnTo>
                  <a:lnTo>
                    <a:pt x="11534" y="15744"/>
                  </a:lnTo>
                  <a:lnTo>
                    <a:pt x="11558" y="15500"/>
                  </a:lnTo>
                  <a:lnTo>
                    <a:pt x="11558" y="15135"/>
                  </a:lnTo>
                  <a:lnTo>
                    <a:pt x="11558" y="14795"/>
                  </a:lnTo>
                  <a:lnTo>
                    <a:pt x="11534" y="14454"/>
                  </a:lnTo>
                  <a:lnTo>
                    <a:pt x="11510" y="14113"/>
                  </a:lnTo>
                  <a:lnTo>
                    <a:pt x="11461" y="13821"/>
                  </a:lnTo>
                  <a:lnTo>
                    <a:pt x="11388" y="13505"/>
                  </a:lnTo>
                  <a:lnTo>
                    <a:pt x="11291" y="13213"/>
                  </a:lnTo>
                  <a:lnTo>
                    <a:pt x="11169" y="12921"/>
                  </a:lnTo>
                  <a:lnTo>
                    <a:pt x="11023" y="12629"/>
                  </a:lnTo>
                  <a:lnTo>
                    <a:pt x="10828" y="12410"/>
                  </a:lnTo>
                  <a:lnTo>
                    <a:pt x="10731" y="12288"/>
                  </a:lnTo>
                  <a:lnTo>
                    <a:pt x="10609" y="12191"/>
                  </a:lnTo>
                  <a:lnTo>
                    <a:pt x="10463" y="12118"/>
                  </a:lnTo>
                  <a:lnTo>
                    <a:pt x="10342" y="12045"/>
                  </a:lnTo>
                  <a:lnTo>
                    <a:pt x="10147" y="11972"/>
                  </a:lnTo>
                  <a:lnTo>
                    <a:pt x="9977" y="11948"/>
                  </a:lnTo>
                  <a:lnTo>
                    <a:pt x="9782" y="11923"/>
                  </a:lnTo>
                  <a:lnTo>
                    <a:pt x="9587" y="11923"/>
                  </a:lnTo>
                  <a:lnTo>
                    <a:pt x="9417" y="11948"/>
                  </a:lnTo>
                  <a:lnTo>
                    <a:pt x="9222" y="11996"/>
                  </a:lnTo>
                  <a:lnTo>
                    <a:pt x="9052" y="12045"/>
                  </a:lnTo>
                  <a:lnTo>
                    <a:pt x="8857" y="12118"/>
                  </a:lnTo>
                  <a:lnTo>
                    <a:pt x="8687" y="12215"/>
                  </a:lnTo>
                  <a:lnTo>
                    <a:pt x="8541" y="12313"/>
                  </a:lnTo>
                  <a:lnTo>
                    <a:pt x="8371" y="12434"/>
                  </a:lnTo>
                  <a:lnTo>
                    <a:pt x="8249" y="12580"/>
                  </a:lnTo>
                  <a:lnTo>
                    <a:pt x="8103" y="12702"/>
                  </a:lnTo>
                  <a:lnTo>
                    <a:pt x="7981" y="12848"/>
                  </a:lnTo>
                  <a:lnTo>
                    <a:pt x="7884" y="13018"/>
                  </a:lnTo>
                  <a:lnTo>
                    <a:pt x="7811" y="13164"/>
                  </a:lnTo>
                  <a:lnTo>
                    <a:pt x="7714" y="13383"/>
                  </a:lnTo>
                  <a:lnTo>
                    <a:pt x="7665" y="13578"/>
                  </a:lnTo>
                  <a:lnTo>
                    <a:pt x="7568" y="14016"/>
                  </a:lnTo>
                  <a:lnTo>
                    <a:pt x="7495" y="14454"/>
                  </a:lnTo>
                  <a:lnTo>
                    <a:pt x="7446" y="14892"/>
                  </a:lnTo>
                  <a:lnTo>
                    <a:pt x="7397" y="15281"/>
                  </a:lnTo>
                  <a:lnTo>
                    <a:pt x="7373" y="15525"/>
                  </a:lnTo>
                  <a:lnTo>
                    <a:pt x="7373" y="15768"/>
                  </a:lnTo>
                  <a:lnTo>
                    <a:pt x="6181" y="15768"/>
                  </a:lnTo>
                  <a:lnTo>
                    <a:pt x="5013" y="15817"/>
                  </a:lnTo>
                  <a:lnTo>
                    <a:pt x="4234" y="15817"/>
                  </a:lnTo>
                  <a:lnTo>
                    <a:pt x="3796" y="15841"/>
                  </a:lnTo>
                  <a:lnTo>
                    <a:pt x="3602" y="15865"/>
                  </a:lnTo>
                  <a:lnTo>
                    <a:pt x="3407" y="15914"/>
                  </a:lnTo>
                  <a:lnTo>
                    <a:pt x="3431" y="15598"/>
                  </a:lnTo>
                  <a:lnTo>
                    <a:pt x="3456" y="15281"/>
                  </a:lnTo>
                  <a:lnTo>
                    <a:pt x="3431" y="14965"/>
                  </a:lnTo>
                  <a:lnTo>
                    <a:pt x="3456" y="14673"/>
                  </a:lnTo>
                  <a:lnTo>
                    <a:pt x="3504" y="13651"/>
                  </a:lnTo>
                  <a:lnTo>
                    <a:pt x="3553" y="12605"/>
                  </a:lnTo>
                  <a:lnTo>
                    <a:pt x="3529" y="12191"/>
                  </a:lnTo>
                  <a:lnTo>
                    <a:pt x="3504" y="11777"/>
                  </a:lnTo>
                  <a:lnTo>
                    <a:pt x="3383" y="10950"/>
                  </a:lnTo>
                  <a:lnTo>
                    <a:pt x="3334" y="10512"/>
                  </a:lnTo>
                  <a:lnTo>
                    <a:pt x="3285" y="10098"/>
                  </a:lnTo>
                  <a:lnTo>
                    <a:pt x="3261" y="9685"/>
                  </a:lnTo>
                  <a:lnTo>
                    <a:pt x="3261" y="9271"/>
                  </a:lnTo>
                  <a:lnTo>
                    <a:pt x="3261" y="9247"/>
                  </a:lnTo>
                  <a:lnTo>
                    <a:pt x="3334" y="9198"/>
                  </a:lnTo>
                  <a:lnTo>
                    <a:pt x="3383" y="9125"/>
                  </a:lnTo>
                  <a:lnTo>
                    <a:pt x="3407" y="9028"/>
                  </a:lnTo>
                  <a:lnTo>
                    <a:pt x="3383" y="8931"/>
                  </a:lnTo>
                  <a:lnTo>
                    <a:pt x="3334" y="8833"/>
                  </a:lnTo>
                  <a:lnTo>
                    <a:pt x="3261" y="8760"/>
                  </a:lnTo>
                  <a:lnTo>
                    <a:pt x="3164" y="8736"/>
                  </a:lnTo>
                  <a:lnTo>
                    <a:pt x="3042" y="8736"/>
                  </a:lnTo>
                  <a:lnTo>
                    <a:pt x="2774" y="8760"/>
                  </a:lnTo>
                  <a:lnTo>
                    <a:pt x="2507" y="8785"/>
                  </a:lnTo>
                  <a:lnTo>
                    <a:pt x="1947" y="8809"/>
                  </a:lnTo>
                  <a:lnTo>
                    <a:pt x="1412" y="8785"/>
                  </a:lnTo>
                  <a:lnTo>
                    <a:pt x="876" y="8785"/>
                  </a:lnTo>
                  <a:lnTo>
                    <a:pt x="1850" y="7982"/>
                  </a:lnTo>
                  <a:lnTo>
                    <a:pt x="2336" y="7544"/>
                  </a:lnTo>
                  <a:lnTo>
                    <a:pt x="2799" y="7106"/>
                  </a:lnTo>
                  <a:lnTo>
                    <a:pt x="4040" y="5792"/>
                  </a:lnTo>
                  <a:lnTo>
                    <a:pt x="4648" y="5135"/>
                  </a:lnTo>
                  <a:lnTo>
                    <a:pt x="5256" y="4502"/>
                  </a:lnTo>
                  <a:lnTo>
                    <a:pt x="6546" y="3237"/>
                  </a:lnTo>
                  <a:lnTo>
                    <a:pt x="7835" y="1971"/>
                  </a:lnTo>
                  <a:lnTo>
                    <a:pt x="8371" y="1485"/>
                  </a:lnTo>
                  <a:lnTo>
                    <a:pt x="8906" y="998"/>
                  </a:lnTo>
                  <a:lnTo>
                    <a:pt x="9247" y="706"/>
                  </a:lnTo>
                  <a:lnTo>
                    <a:pt x="9368" y="609"/>
                  </a:lnTo>
                  <a:lnTo>
                    <a:pt x="9417" y="560"/>
                  </a:lnTo>
                  <a:lnTo>
                    <a:pt x="9441" y="560"/>
                  </a:lnTo>
                  <a:lnTo>
                    <a:pt x="9441" y="536"/>
                  </a:lnTo>
                  <a:close/>
                  <a:moveTo>
                    <a:pt x="9198" y="1"/>
                  </a:moveTo>
                  <a:lnTo>
                    <a:pt x="9125" y="25"/>
                  </a:lnTo>
                  <a:lnTo>
                    <a:pt x="8979" y="122"/>
                  </a:lnTo>
                  <a:lnTo>
                    <a:pt x="8736" y="341"/>
                  </a:lnTo>
                  <a:lnTo>
                    <a:pt x="7884" y="1120"/>
                  </a:lnTo>
                  <a:lnTo>
                    <a:pt x="7227" y="1752"/>
                  </a:lnTo>
                  <a:lnTo>
                    <a:pt x="6546" y="2385"/>
                  </a:lnTo>
                  <a:lnTo>
                    <a:pt x="5232" y="3675"/>
                  </a:lnTo>
                  <a:lnTo>
                    <a:pt x="4551" y="4356"/>
                  </a:lnTo>
                  <a:lnTo>
                    <a:pt x="3918" y="5037"/>
                  </a:lnTo>
                  <a:lnTo>
                    <a:pt x="2628" y="6424"/>
                  </a:lnTo>
                  <a:lnTo>
                    <a:pt x="2020" y="7033"/>
                  </a:lnTo>
                  <a:lnTo>
                    <a:pt x="1704" y="7325"/>
                  </a:lnTo>
                  <a:lnTo>
                    <a:pt x="1387" y="7617"/>
                  </a:lnTo>
                  <a:lnTo>
                    <a:pt x="706" y="8176"/>
                  </a:lnTo>
                  <a:lnTo>
                    <a:pt x="365" y="8493"/>
                  </a:lnTo>
                  <a:lnTo>
                    <a:pt x="73" y="8833"/>
                  </a:lnTo>
                  <a:lnTo>
                    <a:pt x="25" y="8931"/>
                  </a:lnTo>
                  <a:lnTo>
                    <a:pt x="0" y="9028"/>
                  </a:lnTo>
                  <a:lnTo>
                    <a:pt x="25" y="9101"/>
                  </a:lnTo>
                  <a:lnTo>
                    <a:pt x="73" y="9174"/>
                  </a:lnTo>
                  <a:lnTo>
                    <a:pt x="146" y="9223"/>
                  </a:lnTo>
                  <a:lnTo>
                    <a:pt x="244" y="9247"/>
                  </a:lnTo>
                  <a:lnTo>
                    <a:pt x="317" y="9223"/>
                  </a:lnTo>
                  <a:lnTo>
                    <a:pt x="414" y="9174"/>
                  </a:lnTo>
                  <a:lnTo>
                    <a:pt x="560" y="9247"/>
                  </a:lnTo>
                  <a:lnTo>
                    <a:pt x="706" y="9296"/>
                  </a:lnTo>
                  <a:lnTo>
                    <a:pt x="876" y="9320"/>
                  </a:lnTo>
                  <a:lnTo>
                    <a:pt x="1047" y="9344"/>
                  </a:lnTo>
                  <a:lnTo>
                    <a:pt x="2555" y="9344"/>
                  </a:lnTo>
                  <a:lnTo>
                    <a:pt x="2847" y="9320"/>
                  </a:lnTo>
                  <a:lnTo>
                    <a:pt x="2823" y="9490"/>
                  </a:lnTo>
                  <a:lnTo>
                    <a:pt x="2799" y="9636"/>
                  </a:lnTo>
                  <a:lnTo>
                    <a:pt x="2774" y="9952"/>
                  </a:lnTo>
                  <a:lnTo>
                    <a:pt x="2774" y="10269"/>
                  </a:lnTo>
                  <a:lnTo>
                    <a:pt x="2823" y="10585"/>
                  </a:lnTo>
                  <a:lnTo>
                    <a:pt x="2969" y="11510"/>
                  </a:lnTo>
                  <a:lnTo>
                    <a:pt x="2993" y="11972"/>
                  </a:lnTo>
                  <a:lnTo>
                    <a:pt x="3018" y="12434"/>
                  </a:lnTo>
                  <a:lnTo>
                    <a:pt x="3018" y="12970"/>
                  </a:lnTo>
                  <a:lnTo>
                    <a:pt x="2993" y="13481"/>
                  </a:lnTo>
                  <a:lnTo>
                    <a:pt x="2920" y="14503"/>
                  </a:lnTo>
                  <a:lnTo>
                    <a:pt x="2872" y="14892"/>
                  </a:lnTo>
                  <a:lnTo>
                    <a:pt x="2823" y="15330"/>
                  </a:lnTo>
                  <a:lnTo>
                    <a:pt x="2823" y="15549"/>
                  </a:lnTo>
                  <a:lnTo>
                    <a:pt x="2823" y="15768"/>
                  </a:lnTo>
                  <a:lnTo>
                    <a:pt x="2847" y="15963"/>
                  </a:lnTo>
                  <a:lnTo>
                    <a:pt x="2920" y="16133"/>
                  </a:lnTo>
                  <a:lnTo>
                    <a:pt x="2896" y="16157"/>
                  </a:lnTo>
                  <a:lnTo>
                    <a:pt x="2872" y="16230"/>
                  </a:lnTo>
                  <a:lnTo>
                    <a:pt x="2872" y="16303"/>
                  </a:lnTo>
                  <a:lnTo>
                    <a:pt x="2920" y="16352"/>
                  </a:lnTo>
                  <a:lnTo>
                    <a:pt x="2969" y="16401"/>
                  </a:lnTo>
                  <a:lnTo>
                    <a:pt x="3091" y="16449"/>
                  </a:lnTo>
                  <a:lnTo>
                    <a:pt x="3212" y="16474"/>
                  </a:lnTo>
                  <a:lnTo>
                    <a:pt x="3480" y="16474"/>
                  </a:lnTo>
                  <a:lnTo>
                    <a:pt x="3991" y="16425"/>
                  </a:lnTo>
                  <a:lnTo>
                    <a:pt x="4599" y="16401"/>
                  </a:lnTo>
                  <a:lnTo>
                    <a:pt x="5183" y="16401"/>
                  </a:lnTo>
                  <a:lnTo>
                    <a:pt x="6375" y="16425"/>
                  </a:lnTo>
                  <a:lnTo>
                    <a:pt x="6984" y="16401"/>
                  </a:lnTo>
                  <a:lnTo>
                    <a:pt x="7276" y="16376"/>
                  </a:lnTo>
                  <a:lnTo>
                    <a:pt x="7568" y="16328"/>
                  </a:lnTo>
                  <a:lnTo>
                    <a:pt x="7641" y="16303"/>
                  </a:lnTo>
                  <a:lnTo>
                    <a:pt x="7714" y="16255"/>
                  </a:lnTo>
                  <a:lnTo>
                    <a:pt x="7738" y="16206"/>
                  </a:lnTo>
                  <a:lnTo>
                    <a:pt x="7762" y="16157"/>
                  </a:lnTo>
                  <a:lnTo>
                    <a:pt x="7835" y="16084"/>
                  </a:lnTo>
                  <a:lnTo>
                    <a:pt x="7860" y="16011"/>
                  </a:lnTo>
                  <a:lnTo>
                    <a:pt x="7860" y="15354"/>
                  </a:lnTo>
                  <a:lnTo>
                    <a:pt x="7884" y="14989"/>
                  </a:lnTo>
                  <a:lnTo>
                    <a:pt x="7908" y="14649"/>
                  </a:lnTo>
                  <a:lnTo>
                    <a:pt x="7981" y="14284"/>
                  </a:lnTo>
                  <a:lnTo>
                    <a:pt x="8054" y="13943"/>
                  </a:lnTo>
                  <a:lnTo>
                    <a:pt x="8152" y="13627"/>
                  </a:lnTo>
                  <a:lnTo>
                    <a:pt x="8273" y="13310"/>
                  </a:lnTo>
                  <a:lnTo>
                    <a:pt x="8371" y="13164"/>
                  </a:lnTo>
                  <a:lnTo>
                    <a:pt x="8492" y="12994"/>
                  </a:lnTo>
                  <a:lnTo>
                    <a:pt x="8638" y="12848"/>
                  </a:lnTo>
                  <a:lnTo>
                    <a:pt x="8784" y="12726"/>
                  </a:lnTo>
                  <a:lnTo>
                    <a:pt x="8979" y="12629"/>
                  </a:lnTo>
                  <a:lnTo>
                    <a:pt x="9149" y="12532"/>
                  </a:lnTo>
                  <a:lnTo>
                    <a:pt x="9344" y="12483"/>
                  </a:lnTo>
                  <a:lnTo>
                    <a:pt x="9539" y="12434"/>
                  </a:lnTo>
                  <a:lnTo>
                    <a:pt x="9660" y="12580"/>
                  </a:lnTo>
                  <a:lnTo>
                    <a:pt x="9758" y="12726"/>
                  </a:lnTo>
                  <a:lnTo>
                    <a:pt x="9855" y="12872"/>
                  </a:lnTo>
                  <a:lnTo>
                    <a:pt x="9952" y="13043"/>
                  </a:lnTo>
                  <a:lnTo>
                    <a:pt x="10025" y="13335"/>
                  </a:lnTo>
                  <a:lnTo>
                    <a:pt x="10050" y="13627"/>
                  </a:lnTo>
                  <a:lnTo>
                    <a:pt x="10050" y="13919"/>
                  </a:lnTo>
                  <a:lnTo>
                    <a:pt x="10050" y="14211"/>
                  </a:lnTo>
                  <a:lnTo>
                    <a:pt x="10025" y="14697"/>
                  </a:lnTo>
                  <a:lnTo>
                    <a:pt x="9977" y="15208"/>
                  </a:lnTo>
                  <a:lnTo>
                    <a:pt x="9928" y="15695"/>
                  </a:lnTo>
                  <a:lnTo>
                    <a:pt x="9879" y="16206"/>
                  </a:lnTo>
                  <a:lnTo>
                    <a:pt x="9904" y="16303"/>
                  </a:lnTo>
                  <a:lnTo>
                    <a:pt x="9952" y="16376"/>
                  </a:lnTo>
                  <a:lnTo>
                    <a:pt x="10025" y="16425"/>
                  </a:lnTo>
                  <a:lnTo>
                    <a:pt x="10123" y="16449"/>
                  </a:lnTo>
                  <a:lnTo>
                    <a:pt x="10488" y="16498"/>
                  </a:lnTo>
                  <a:lnTo>
                    <a:pt x="10853" y="16522"/>
                  </a:lnTo>
                  <a:lnTo>
                    <a:pt x="11218" y="16522"/>
                  </a:lnTo>
                  <a:lnTo>
                    <a:pt x="11583" y="16498"/>
                  </a:lnTo>
                  <a:lnTo>
                    <a:pt x="11753" y="16522"/>
                  </a:lnTo>
                  <a:lnTo>
                    <a:pt x="11948" y="16547"/>
                  </a:lnTo>
                  <a:lnTo>
                    <a:pt x="12313" y="16547"/>
                  </a:lnTo>
                  <a:lnTo>
                    <a:pt x="13091" y="16571"/>
                  </a:lnTo>
                  <a:lnTo>
                    <a:pt x="14892" y="16571"/>
                  </a:lnTo>
                  <a:lnTo>
                    <a:pt x="15208" y="16547"/>
                  </a:lnTo>
                  <a:lnTo>
                    <a:pt x="15476" y="16474"/>
                  </a:lnTo>
                  <a:lnTo>
                    <a:pt x="15597" y="16425"/>
                  </a:lnTo>
                  <a:lnTo>
                    <a:pt x="15719" y="16376"/>
                  </a:lnTo>
                  <a:lnTo>
                    <a:pt x="15792" y="16303"/>
                  </a:lnTo>
                  <a:lnTo>
                    <a:pt x="15865" y="16230"/>
                  </a:lnTo>
                  <a:lnTo>
                    <a:pt x="15962" y="16206"/>
                  </a:lnTo>
                  <a:lnTo>
                    <a:pt x="16035" y="16157"/>
                  </a:lnTo>
                  <a:lnTo>
                    <a:pt x="16084" y="16060"/>
                  </a:lnTo>
                  <a:lnTo>
                    <a:pt x="16108" y="15963"/>
                  </a:lnTo>
                  <a:lnTo>
                    <a:pt x="16108" y="15841"/>
                  </a:lnTo>
                  <a:lnTo>
                    <a:pt x="16084" y="15719"/>
                  </a:lnTo>
                  <a:lnTo>
                    <a:pt x="16035" y="15476"/>
                  </a:lnTo>
                  <a:lnTo>
                    <a:pt x="16011" y="15111"/>
                  </a:lnTo>
                  <a:lnTo>
                    <a:pt x="16011" y="14746"/>
                  </a:lnTo>
                  <a:lnTo>
                    <a:pt x="16035" y="13846"/>
                  </a:lnTo>
                  <a:lnTo>
                    <a:pt x="16084" y="12945"/>
                  </a:lnTo>
                  <a:lnTo>
                    <a:pt x="16108" y="12069"/>
                  </a:lnTo>
                  <a:lnTo>
                    <a:pt x="16133" y="11193"/>
                  </a:lnTo>
                  <a:lnTo>
                    <a:pt x="16133" y="10755"/>
                  </a:lnTo>
                  <a:lnTo>
                    <a:pt x="16108" y="10317"/>
                  </a:lnTo>
                  <a:lnTo>
                    <a:pt x="16084" y="9879"/>
                  </a:lnTo>
                  <a:lnTo>
                    <a:pt x="16035" y="9466"/>
                  </a:lnTo>
                  <a:lnTo>
                    <a:pt x="16741" y="9466"/>
                  </a:lnTo>
                  <a:lnTo>
                    <a:pt x="17252" y="9490"/>
                  </a:lnTo>
                  <a:lnTo>
                    <a:pt x="17763" y="9490"/>
                  </a:lnTo>
                  <a:lnTo>
                    <a:pt x="18250" y="9466"/>
                  </a:lnTo>
                  <a:lnTo>
                    <a:pt x="18761" y="9417"/>
                  </a:lnTo>
                  <a:lnTo>
                    <a:pt x="18834" y="9393"/>
                  </a:lnTo>
                  <a:lnTo>
                    <a:pt x="18907" y="9344"/>
                  </a:lnTo>
                  <a:lnTo>
                    <a:pt x="18931" y="9296"/>
                  </a:lnTo>
                  <a:lnTo>
                    <a:pt x="18955" y="9223"/>
                  </a:lnTo>
                  <a:lnTo>
                    <a:pt x="18955" y="9150"/>
                  </a:lnTo>
                  <a:lnTo>
                    <a:pt x="18931" y="9077"/>
                  </a:lnTo>
                  <a:lnTo>
                    <a:pt x="18907" y="9028"/>
                  </a:lnTo>
                  <a:lnTo>
                    <a:pt x="18858" y="8955"/>
                  </a:lnTo>
                  <a:lnTo>
                    <a:pt x="18882" y="8858"/>
                  </a:lnTo>
                  <a:lnTo>
                    <a:pt x="18834" y="8760"/>
                  </a:lnTo>
                  <a:lnTo>
                    <a:pt x="18761" y="8639"/>
                  </a:lnTo>
                  <a:lnTo>
                    <a:pt x="18688" y="8517"/>
                  </a:lnTo>
                  <a:lnTo>
                    <a:pt x="18469" y="8298"/>
                  </a:lnTo>
                  <a:lnTo>
                    <a:pt x="18031" y="7909"/>
                  </a:lnTo>
                  <a:lnTo>
                    <a:pt x="17374" y="7373"/>
                  </a:lnTo>
                  <a:lnTo>
                    <a:pt x="16717" y="6862"/>
                  </a:lnTo>
                  <a:lnTo>
                    <a:pt x="16084" y="6327"/>
                  </a:lnTo>
                  <a:lnTo>
                    <a:pt x="15476" y="5767"/>
                  </a:lnTo>
                  <a:lnTo>
                    <a:pt x="14916" y="5159"/>
                  </a:lnTo>
                  <a:lnTo>
                    <a:pt x="14356" y="4551"/>
                  </a:lnTo>
                  <a:lnTo>
                    <a:pt x="13797" y="3918"/>
                  </a:lnTo>
                  <a:lnTo>
                    <a:pt x="13237" y="3334"/>
                  </a:lnTo>
                  <a:lnTo>
                    <a:pt x="12653" y="2726"/>
                  </a:lnTo>
                  <a:lnTo>
                    <a:pt x="12045" y="2166"/>
                  </a:lnTo>
                  <a:lnTo>
                    <a:pt x="11753" y="1923"/>
                  </a:lnTo>
                  <a:lnTo>
                    <a:pt x="11437" y="1679"/>
                  </a:lnTo>
                  <a:lnTo>
                    <a:pt x="10804" y="1193"/>
                  </a:lnTo>
                  <a:lnTo>
                    <a:pt x="10488" y="950"/>
                  </a:lnTo>
                  <a:lnTo>
                    <a:pt x="10196" y="682"/>
                  </a:lnTo>
                  <a:lnTo>
                    <a:pt x="9904" y="414"/>
                  </a:lnTo>
                  <a:lnTo>
                    <a:pt x="9660" y="98"/>
                  </a:lnTo>
                  <a:lnTo>
                    <a:pt x="9612" y="25"/>
                  </a:lnTo>
                  <a:lnTo>
                    <a:pt x="9539" y="1"/>
                  </a:lnTo>
                  <a:lnTo>
                    <a:pt x="9466" y="1"/>
                  </a:lnTo>
                  <a:lnTo>
                    <a:pt x="9393" y="25"/>
                  </a:lnTo>
                  <a:lnTo>
                    <a:pt x="9344" y="1"/>
                  </a:lnTo>
                  <a:close/>
                </a:path>
              </a:pathLst>
            </a:custGeom>
            <a:solidFill>
              <a:srgbClr val="434343"/>
            </a:solidFill>
            <a:ln>
              <a:solidFill>
                <a:srgbClr val="434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6;p38">
              <a:extLst>
                <a:ext uri="{FF2B5EF4-FFF2-40B4-BE49-F238E27FC236}">
                  <a16:creationId xmlns:a16="http://schemas.microsoft.com/office/drawing/2014/main" id="{F29E1BA5-B657-4FC8-A3AC-E2162B44E220}"/>
                </a:ext>
              </a:extLst>
            </p:cNvPr>
            <p:cNvSpPr/>
            <p:nvPr/>
          </p:nvSpPr>
          <p:spPr>
            <a:xfrm>
              <a:off x="-644014" y="1312892"/>
              <a:ext cx="346205" cy="348325"/>
            </a:xfrm>
            <a:custGeom>
              <a:avLst/>
              <a:gdLst/>
              <a:ahLst/>
              <a:cxnLst/>
              <a:rect l="l" t="t" r="r" b="b"/>
              <a:pathLst>
                <a:path w="15841" h="15938" extrusionOk="0">
                  <a:moveTo>
                    <a:pt x="4502" y="7470"/>
                  </a:moveTo>
                  <a:lnTo>
                    <a:pt x="4575" y="7495"/>
                  </a:lnTo>
                  <a:lnTo>
                    <a:pt x="4648" y="7543"/>
                  </a:lnTo>
                  <a:lnTo>
                    <a:pt x="4696" y="7616"/>
                  </a:lnTo>
                  <a:lnTo>
                    <a:pt x="4721" y="7714"/>
                  </a:lnTo>
                  <a:lnTo>
                    <a:pt x="4721" y="7787"/>
                  </a:lnTo>
                  <a:lnTo>
                    <a:pt x="4696" y="7908"/>
                  </a:lnTo>
                  <a:lnTo>
                    <a:pt x="4623" y="7981"/>
                  </a:lnTo>
                  <a:lnTo>
                    <a:pt x="4550" y="8054"/>
                  </a:lnTo>
                  <a:lnTo>
                    <a:pt x="4429" y="8079"/>
                  </a:lnTo>
                  <a:lnTo>
                    <a:pt x="4307" y="8054"/>
                  </a:lnTo>
                  <a:lnTo>
                    <a:pt x="4234" y="7981"/>
                  </a:lnTo>
                  <a:lnTo>
                    <a:pt x="4161" y="7908"/>
                  </a:lnTo>
                  <a:lnTo>
                    <a:pt x="4137" y="7787"/>
                  </a:lnTo>
                  <a:lnTo>
                    <a:pt x="4161" y="7665"/>
                  </a:lnTo>
                  <a:lnTo>
                    <a:pt x="4234" y="7543"/>
                  </a:lnTo>
                  <a:lnTo>
                    <a:pt x="4307" y="7495"/>
                  </a:lnTo>
                  <a:lnTo>
                    <a:pt x="4404" y="7470"/>
                  </a:lnTo>
                  <a:close/>
                  <a:moveTo>
                    <a:pt x="10877" y="7470"/>
                  </a:moveTo>
                  <a:lnTo>
                    <a:pt x="10950" y="7495"/>
                  </a:lnTo>
                  <a:lnTo>
                    <a:pt x="11023" y="7543"/>
                  </a:lnTo>
                  <a:lnTo>
                    <a:pt x="11071" y="7616"/>
                  </a:lnTo>
                  <a:lnTo>
                    <a:pt x="11096" y="7714"/>
                  </a:lnTo>
                  <a:lnTo>
                    <a:pt x="11096" y="7787"/>
                  </a:lnTo>
                  <a:lnTo>
                    <a:pt x="11071" y="7908"/>
                  </a:lnTo>
                  <a:lnTo>
                    <a:pt x="10998" y="7981"/>
                  </a:lnTo>
                  <a:lnTo>
                    <a:pt x="10926" y="8054"/>
                  </a:lnTo>
                  <a:lnTo>
                    <a:pt x="10804" y="8079"/>
                  </a:lnTo>
                  <a:lnTo>
                    <a:pt x="10682" y="8054"/>
                  </a:lnTo>
                  <a:lnTo>
                    <a:pt x="10609" y="7981"/>
                  </a:lnTo>
                  <a:lnTo>
                    <a:pt x="10536" y="7908"/>
                  </a:lnTo>
                  <a:lnTo>
                    <a:pt x="10512" y="7787"/>
                  </a:lnTo>
                  <a:lnTo>
                    <a:pt x="10536" y="7665"/>
                  </a:lnTo>
                  <a:lnTo>
                    <a:pt x="10609" y="7543"/>
                  </a:lnTo>
                  <a:lnTo>
                    <a:pt x="10682" y="7495"/>
                  </a:lnTo>
                  <a:lnTo>
                    <a:pt x="10780" y="7470"/>
                  </a:lnTo>
                  <a:close/>
                  <a:moveTo>
                    <a:pt x="4477" y="7081"/>
                  </a:moveTo>
                  <a:lnTo>
                    <a:pt x="4307" y="7105"/>
                  </a:lnTo>
                  <a:lnTo>
                    <a:pt x="4137" y="7178"/>
                  </a:lnTo>
                  <a:lnTo>
                    <a:pt x="4015" y="7300"/>
                  </a:lnTo>
                  <a:lnTo>
                    <a:pt x="3893" y="7446"/>
                  </a:lnTo>
                  <a:lnTo>
                    <a:pt x="3820" y="7568"/>
                  </a:lnTo>
                  <a:lnTo>
                    <a:pt x="3772" y="7714"/>
                  </a:lnTo>
                  <a:lnTo>
                    <a:pt x="3723" y="7835"/>
                  </a:lnTo>
                  <a:lnTo>
                    <a:pt x="3723" y="7981"/>
                  </a:lnTo>
                  <a:lnTo>
                    <a:pt x="3674" y="8225"/>
                  </a:lnTo>
                  <a:lnTo>
                    <a:pt x="3674" y="8395"/>
                  </a:lnTo>
                  <a:lnTo>
                    <a:pt x="3723" y="8565"/>
                  </a:lnTo>
                  <a:lnTo>
                    <a:pt x="3772" y="8711"/>
                  </a:lnTo>
                  <a:lnTo>
                    <a:pt x="3869" y="8833"/>
                  </a:lnTo>
                  <a:lnTo>
                    <a:pt x="3966" y="8955"/>
                  </a:lnTo>
                  <a:lnTo>
                    <a:pt x="4088" y="9028"/>
                  </a:lnTo>
                  <a:lnTo>
                    <a:pt x="4234" y="9101"/>
                  </a:lnTo>
                  <a:lnTo>
                    <a:pt x="4404" y="9149"/>
                  </a:lnTo>
                  <a:lnTo>
                    <a:pt x="4599" y="9174"/>
                  </a:lnTo>
                  <a:lnTo>
                    <a:pt x="4769" y="9149"/>
                  </a:lnTo>
                  <a:lnTo>
                    <a:pt x="4940" y="9101"/>
                  </a:lnTo>
                  <a:lnTo>
                    <a:pt x="5086" y="9028"/>
                  </a:lnTo>
                  <a:lnTo>
                    <a:pt x="5207" y="8930"/>
                  </a:lnTo>
                  <a:lnTo>
                    <a:pt x="5329" y="8809"/>
                  </a:lnTo>
                  <a:lnTo>
                    <a:pt x="5426" y="8663"/>
                  </a:lnTo>
                  <a:lnTo>
                    <a:pt x="5499" y="8517"/>
                  </a:lnTo>
                  <a:lnTo>
                    <a:pt x="5548" y="8346"/>
                  </a:lnTo>
                  <a:lnTo>
                    <a:pt x="5572" y="8176"/>
                  </a:lnTo>
                  <a:lnTo>
                    <a:pt x="5548" y="8006"/>
                  </a:lnTo>
                  <a:lnTo>
                    <a:pt x="5524" y="7835"/>
                  </a:lnTo>
                  <a:lnTo>
                    <a:pt x="5475" y="7689"/>
                  </a:lnTo>
                  <a:lnTo>
                    <a:pt x="5402" y="7519"/>
                  </a:lnTo>
                  <a:lnTo>
                    <a:pt x="5280" y="7397"/>
                  </a:lnTo>
                  <a:lnTo>
                    <a:pt x="5134" y="7251"/>
                  </a:lnTo>
                  <a:lnTo>
                    <a:pt x="4988" y="7154"/>
                  </a:lnTo>
                  <a:lnTo>
                    <a:pt x="4818" y="7105"/>
                  </a:lnTo>
                  <a:lnTo>
                    <a:pt x="4648" y="7081"/>
                  </a:lnTo>
                  <a:close/>
                  <a:moveTo>
                    <a:pt x="10853" y="7081"/>
                  </a:moveTo>
                  <a:lnTo>
                    <a:pt x="10682" y="7105"/>
                  </a:lnTo>
                  <a:lnTo>
                    <a:pt x="10512" y="7178"/>
                  </a:lnTo>
                  <a:lnTo>
                    <a:pt x="10390" y="7300"/>
                  </a:lnTo>
                  <a:lnTo>
                    <a:pt x="10269" y="7446"/>
                  </a:lnTo>
                  <a:lnTo>
                    <a:pt x="10196" y="7568"/>
                  </a:lnTo>
                  <a:lnTo>
                    <a:pt x="10147" y="7714"/>
                  </a:lnTo>
                  <a:lnTo>
                    <a:pt x="10098" y="7835"/>
                  </a:lnTo>
                  <a:lnTo>
                    <a:pt x="10098" y="7981"/>
                  </a:lnTo>
                  <a:lnTo>
                    <a:pt x="10050" y="8225"/>
                  </a:lnTo>
                  <a:lnTo>
                    <a:pt x="10050" y="8395"/>
                  </a:lnTo>
                  <a:lnTo>
                    <a:pt x="10098" y="8565"/>
                  </a:lnTo>
                  <a:lnTo>
                    <a:pt x="10147" y="8711"/>
                  </a:lnTo>
                  <a:lnTo>
                    <a:pt x="10244" y="8833"/>
                  </a:lnTo>
                  <a:lnTo>
                    <a:pt x="10342" y="8955"/>
                  </a:lnTo>
                  <a:lnTo>
                    <a:pt x="10463" y="9028"/>
                  </a:lnTo>
                  <a:lnTo>
                    <a:pt x="10609" y="9101"/>
                  </a:lnTo>
                  <a:lnTo>
                    <a:pt x="10780" y="9149"/>
                  </a:lnTo>
                  <a:lnTo>
                    <a:pt x="10974" y="9174"/>
                  </a:lnTo>
                  <a:lnTo>
                    <a:pt x="11144" y="9149"/>
                  </a:lnTo>
                  <a:lnTo>
                    <a:pt x="11315" y="9101"/>
                  </a:lnTo>
                  <a:lnTo>
                    <a:pt x="11461" y="9028"/>
                  </a:lnTo>
                  <a:lnTo>
                    <a:pt x="11582" y="8930"/>
                  </a:lnTo>
                  <a:lnTo>
                    <a:pt x="11704" y="8809"/>
                  </a:lnTo>
                  <a:lnTo>
                    <a:pt x="11801" y="8663"/>
                  </a:lnTo>
                  <a:lnTo>
                    <a:pt x="11874" y="8517"/>
                  </a:lnTo>
                  <a:lnTo>
                    <a:pt x="11923" y="8346"/>
                  </a:lnTo>
                  <a:lnTo>
                    <a:pt x="11947" y="8176"/>
                  </a:lnTo>
                  <a:lnTo>
                    <a:pt x="11923" y="8006"/>
                  </a:lnTo>
                  <a:lnTo>
                    <a:pt x="11899" y="7835"/>
                  </a:lnTo>
                  <a:lnTo>
                    <a:pt x="11850" y="7689"/>
                  </a:lnTo>
                  <a:lnTo>
                    <a:pt x="11777" y="7519"/>
                  </a:lnTo>
                  <a:lnTo>
                    <a:pt x="11655" y="7397"/>
                  </a:lnTo>
                  <a:lnTo>
                    <a:pt x="11509" y="7251"/>
                  </a:lnTo>
                  <a:lnTo>
                    <a:pt x="11363" y="7154"/>
                  </a:lnTo>
                  <a:lnTo>
                    <a:pt x="11193" y="7105"/>
                  </a:lnTo>
                  <a:lnTo>
                    <a:pt x="11023" y="7081"/>
                  </a:lnTo>
                  <a:close/>
                  <a:moveTo>
                    <a:pt x="7787" y="10244"/>
                  </a:moveTo>
                  <a:lnTo>
                    <a:pt x="7470" y="10268"/>
                  </a:lnTo>
                  <a:lnTo>
                    <a:pt x="7154" y="10293"/>
                  </a:lnTo>
                  <a:lnTo>
                    <a:pt x="6643" y="10390"/>
                  </a:lnTo>
                  <a:lnTo>
                    <a:pt x="6132" y="10536"/>
                  </a:lnTo>
                  <a:lnTo>
                    <a:pt x="5645" y="10731"/>
                  </a:lnTo>
                  <a:lnTo>
                    <a:pt x="5159" y="10950"/>
                  </a:lnTo>
                  <a:lnTo>
                    <a:pt x="4745" y="11144"/>
                  </a:lnTo>
                  <a:lnTo>
                    <a:pt x="4502" y="11266"/>
                  </a:lnTo>
                  <a:lnTo>
                    <a:pt x="4283" y="11388"/>
                  </a:lnTo>
                  <a:lnTo>
                    <a:pt x="4088" y="11534"/>
                  </a:lnTo>
                  <a:lnTo>
                    <a:pt x="3918" y="11704"/>
                  </a:lnTo>
                  <a:lnTo>
                    <a:pt x="3772" y="11899"/>
                  </a:lnTo>
                  <a:lnTo>
                    <a:pt x="3723" y="11996"/>
                  </a:lnTo>
                  <a:lnTo>
                    <a:pt x="3699" y="12118"/>
                  </a:lnTo>
                  <a:lnTo>
                    <a:pt x="3699" y="12166"/>
                  </a:lnTo>
                  <a:lnTo>
                    <a:pt x="3699" y="12239"/>
                  </a:lnTo>
                  <a:lnTo>
                    <a:pt x="3747" y="12288"/>
                  </a:lnTo>
                  <a:lnTo>
                    <a:pt x="3796" y="12312"/>
                  </a:lnTo>
                  <a:lnTo>
                    <a:pt x="3918" y="12312"/>
                  </a:lnTo>
                  <a:lnTo>
                    <a:pt x="3966" y="12288"/>
                  </a:lnTo>
                  <a:lnTo>
                    <a:pt x="4015" y="12239"/>
                  </a:lnTo>
                  <a:lnTo>
                    <a:pt x="4161" y="12093"/>
                  </a:lnTo>
                  <a:lnTo>
                    <a:pt x="4307" y="11947"/>
                  </a:lnTo>
                  <a:lnTo>
                    <a:pt x="4502" y="11826"/>
                  </a:lnTo>
                  <a:lnTo>
                    <a:pt x="4721" y="11704"/>
                  </a:lnTo>
                  <a:lnTo>
                    <a:pt x="5134" y="11509"/>
                  </a:lnTo>
                  <a:lnTo>
                    <a:pt x="5524" y="11339"/>
                  </a:lnTo>
                  <a:lnTo>
                    <a:pt x="5937" y="11169"/>
                  </a:lnTo>
                  <a:lnTo>
                    <a:pt x="6375" y="11023"/>
                  </a:lnTo>
                  <a:lnTo>
                    <a:pt x="6813" y="10901"/>
                  </a:lnTo>
                  <a:lnTo>
                    <a:pt x="7032" y="10852"/>
                  </a:lnTo>
                  <a:lnTo>
                    <a:pt x="7276" y="10828"/>
                  </a:lnTo>
                  <a:lnTo>
                    <a:pt x="7835" y="10804"/>
                  </a:lnTo>
                  <a:lnTo>
                    <a:pt x="8419" y="10828"/>
                  </a:lnTo>
                  <a:lnTo>
                    <a:pt x="9003" y="10901"/>
                  </a:lnTo>
                  <a:lnTo>
                    <a:pt x="9295" y="10950"/>
                  </a:lnTo>
                  <a:lnTo>
                    <a:pt x="9587" y="11023"/>
                  </a:lnTo>
                  <a:lnTo>
                    <a:pt x="9879" y="11120"/>
                  </a:lnTo>
                  <a:lnTo>
                    <a:pt x="10147" y="11242"/>
                  </a:lnTo>
                  <a:lnTo>
                    <a:pt x="10415" y="11363"/>
                  </a:lnTo>
                  <a:lnTo>
                    <a:pt x="10658" y="11509"/>
                  </a:lnTo>
                  <a:lnTo>
                    <a:pt x="10901" y="11655"/>
                  </a:lnTo>
                  <a:lnTo>
                    <a:pt x="11120" y="11850"/>
                  </a:lnTo>
                  <a:lnTo>
                    <a:pt x="11315" y="12045"/>
                  </a:lnTo>
                  <a:lnTo>
                    <a:pt x="11485" y="12288"/>
                  </a:lnTo>
                  <a:lnTo>
                    <a:pt x="11582" y="12361"/>
                  </a:lnTo>
                  <a:lnTo>
                    <a:pt x="11680" y="12410"/>
                  </a:lnTo>
                  <a:lnTo>
                    <a:pt x="11777" y="12410"/>
                  </a:lnTo>
                  <a:lnTo>
                    <a:pt x="11874" y="12361"/>
                  </a:lnTo>
                  <a:lnTo>
                    <a:pt x="11947" y="12288"/>
                  </a:lnTo>
                  <a:lnTo>
                    <a:pt x="11996" y="12215"/>
                  </a:lnTo>
                  <a:lnTo>
                    <a:pt x="12020" y="12118"/>
                  </a:lnTo>
                  <a:lnTo>
                    <a:pt x="11972" y="12020"/>
                  </a:lnTo>
                  <a:lnTo>
                    <a:pt x="11753" y="11753"/>
                  </a:lnTo>
                  <a:lnTo>
                    <a:pt x="11534" y="11509"/>
                  </a:lnTo>
                  <a:lnTo>
                    <a:pt x="11290" y="11290"/>
                  </a:lnTo>
                  <a:lnTo>
                    <a:pt x="11023" y="11096"/>
                  </a:lnTo>
                  <a:lnTo>
                    <a:pt x="10731" y="10925"/>
                  </a:lnTo>
                  <a:lnTo>
                    <a:pt x="10439" y="10779"/>
                  </a:lnTo>
                  <a:lnTo>
                    <a:pt x="10123" y="10633"/>
                  </a:lnTo>
                  <a:lnTo>
                    <a:pt x="9806" y="10536"/>
                  </a:lnTo>
                  <a:lnTo>
                    <a:pt x="9466" y="10439"/>
                  </a:lnTo>
                  <a:lnTo>
                    <a:pt x="9149" y="10366"/>
                  </a:lnTo>
                  <a:lnTo>
                    <a:pt x="8809" y="10317"/>
                  </a:lnTo>
                  <a:lnTo>
                    <a:pt x="8468" y="10268"/>
                  </a:lnTo>
                  <a:lnTo>
                    <a:pt x="8127" y="10244"/>
                  </a:lnTo>
                  <a:close/>
                  <a:moveTo>
                    <a:pt x="8517" y="682"/>
                  </a:moveTo>
                  <a:lnTo>
                    <a:pt x="8663" y="706"/>
                  </a:lnTo>
                  <a:lnTo>
                    <a:pt x="9125" y="755"/>
                  </a:lnTo>
                  <a:lnTo>
                    <a:pt x="9563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0" y="1241"/>
                  </a:lnTo>
                  <a:lnTo>
                    <a:pt x="11461" y="1411"/>
                  </a:lnTo>
                  <a:lnTo>
                    <a:pt x="11777" y="1557"/>
                  </a:lnTo>
                  <a:lnTo>
                    <a:pt x="11777" y="1582"/>
                  </a:lnTo>
                  <a:lnTo>
                    <a:pt x="11728" y="1655"/>
                  </a:lnTo>
                  <a:lnTo>
                    <a:pt x="11753" y="1752"/>
                  </a:lnTo>
                  <a:lnTo>
                    <a:pt x="11777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72" y="1776"/>
                  </a:lnTo>
                  <a:lnTo>
                    <a:pt x="11996" y="1752"/>
                  </a:lnTo>
                  <a:lnTo>
                    <a:pt x="12020" y="1728"/>
                  </a:lnTo>
                  <a:lnTo>
                    <a:pt x="12045" y="1728"/>
                  </a:lnTo>
                  <a:lnTo>
                    <a:pt x="12142" y="1801"/>
                  </a:lnTo>
                  <a:lnTo>
                    <a:pt x="12118" y="1874"/>
                  </a:lnTo>
                  <a:lnTo>
                    <a:pt x="12093" y="1947"/>
                  </a:lnTo>
                  <a:lnTo>
                    <a:pt x="12118" y="1995"/>
                  </a:lnTo>
                  <a:lnTo>
                    <a:pt x="12142" y="2020"/>
                  </a:lnTo>
                  <a:lnTo>
                    <a:pt x="12191" y="2044"/>
                  </a:lnTo>
                  <a:lnTo>
                    <a:pt x="12215" y="2020"/>
                  </a:lnTo>
                  <a:lnTo>
                    <a:pt x="12264" y="1995"/>
                  </a:lnTo>
                  <a:lnTo>
                    <a:pt x="12337" y="1922"/>
                  </a:lnTo>
                  <a:lnTo>
                    <a:pt x="12556" y="2068"/>
                  </a:lnTo>
                  <a:lnTo>
                    <a:pt x="12507" y="2190"/>
                  </a:lnTo>
                  <a:lnTo>
                    <a:pt x="12507" y="2239"/>
                  </a:lnTo>
                  <a:lnTo>
                    <a:pt x="12507" y="2336"/>
                  </a:lnTo>
                  <a:lnTo>
                    <a:pt x="12531" y="2385"/>
                  </a:lnTo>
                  <a:lnTo>
                    <a:pt x="12556" y="2409"/>
                  </a:lnTo>
                  <a:lnTo>
                    <a:pt x="12604" y="2409"/>
                  </a:lnTo>
                  <a:lnTo>
                    <a:pt x="12653" y="2385"/>
                  </a:lnTo>
                  <a:lnTo>
                    <a:pt x="12702" y="2360"/>
                  </a:lnTo>
                  <a:lnTo>
                    <a:pt x="12750" y="2287"/>
                  </a:lnTo>
                  <a:lnTo>
                    <a:pt x="12775" y="2239"/>
                  </a:lnTo>
                  <a:lnTo>
                    <a:pt x="12969" y="2409"/>
                  </a:lnTo>
                  <a:lnTo>
                    <a:pt x="12896" y="2531"/>
                  </a:lnTo>
                  <a:lnTo>
                    <a:pt x="12848" y="2604"/>
                  </a:lnTo>
                  <a:lnTo>
                    <a:pt x="12848" y="2677"/>
                  </a:lnTo>
                  <a:lnTo>
                    <a:pt x="12848" y="2725"/>
                  </a:lnTo>
                  <a:lnTo>
                    <a:pt x="12872" y="2750"/>
                  </a:lnTo>
                  <a:lnTo>
                    <a:pt x="12921" y="2774"/>
                  </a:lnTo>
                  <a:lnTo>
                    <a:pt x="12969" y="2774"/>
                  </a:lnTo>
                  <a:lnTo>
                    <a:pt x="13091" y="2701"/>
                  </a:lnTo>
                  <a:lnTo>
                    <a:pt x="13188" y="2604"/>
                  </a:lnTo>
                  <a:lnTo>
                    <a:pt x="13310" y="2725"/>
                  </a:lnTo>
                  <a:lnTo>
                    <a:pt x="13407" y="2823"/>
                  </a:lnTo>
                  <a:lnTo>
                    <a:pt x="13261" y="3017"/>
                  </a:lnTo>
                  <a:lnTo>
                    <a:pt x="13237" y="3066"/>
                  </a:lnTo>
                  <a:lnTo>
                    <a:pt x="13188" y="3163"/>
                  </a:lnTo>
                  <a:lnTo>
                    <a:pt x="13188" y="3236"/>
                  </a:lnTo>
                  <a:lnTo>
                    <a:pt x="13213" y="3285"/>
                  </a:lnTo>
                  <a:lnTo>
                    <a:pt x="13237" y="3309"/>
                  </a:lnTo>
                  <a:lnTo>
                    <a:pt x="13334" y="3285"/>
                  </a:lnTo>
                  <a:lnTo>
                    <a:pt x="13407" y="3236"/>
                  </a:lnTo>
                  <a:lnTo>
                    <a:pt x="13553" y="3115"/>
                  </a:lnTo>
                  <a:lnTo>
                    <a:pt x="13602" y="3042"/>
                  </a:lnTo>
                  <a:lnTo>
                    <a:pt x="13797" y="3309"/>
                  </a:lnTo>
                  <a:lnTo>
                    <a:pt x="13699" y="3407"/>
                  </a:lnTo>
                  <a:lnTo>
                    <a:pt x="13553" y="3504"/>
                  </a:lnTo>
                  <a:lnTo>
                    <a:pt x="13505" y="3577"/>
                  </a:lnTo>
                  <a:lnTo>
                    <a:pt x="13480" y="3650"/>
                  </a:lnTo>
                  <a:lnTo>
                    <a:pt x="13480" y="3699"/>
                  </a:lnTo>
                  <a:lnTo>
                    <a:pt x="13529" y="3723"/>
                  </a:lnTo>
                  <a:lnTo>
                    <a:pt x="13626" y="3747"/>
                  </a:lnTo>
                  <a:lnTo>
                    <a:pt x="13699" y="3723"/>
                  </a:lnTo>
                  <a:lnTo>
                    <a:pt x="13797" y="3674"/>
                  </a:lnTo>
                  <a:lnTo>
                    <a:pt x="13870" y="3626"/>
                  </a:lnTo>
                  <a:lnTo>
                    <a:pt x="13967" y="3577"/>
                  </a:lnTo>
                  <a:lnTo>
                    <a:pt x="14162" y="3918"/>
                  </a:lnTo>
                  <a:lnTo>
                    <a:pt x="14064" y="3991"/>
                  </a:lnTo>
                  <a:lnTo>
                    <a:pt x="13870" y="4161"/>
                  </a:lnTo>
                  <a:lnTo>
                    <a:pt x="13772" y="4234"/>
                  </a:lnTo>
                  <a:lnTo>
                    <a:pt x="13724" y="4331"/>
                  </a:lnTo>
                  <a:lnTo>
                    <a:pt x="13724" y="4356"/>
                  </a:lnTo>
                  <a:lnTo>
                    <a:pt x="13724" y="4380"/>
                  </a:lnTo>
                  <a:lnTo>
                    <a:pt x="13845" y="4380"/>
                  </a:lnTo>
                  <a:lnTo>
                    <a:pt x="13967" y="4356"/>
                  </a:lnTo>
                  <a:lnTo>
                    <a:pt x="14089" y="4307"/>
                  </a:lnTo>
                  <a:lnTo>
                    <a:pt x="14186" y="4234"/>
                  </a:lnTo>
                  <a:lnTo>
                    <a:pt x="14308" y="4161"/>
                  </a:lnTo>
                  <a:lnTo>
                    <a:pt x="14527" y="4696"/>
                  </a:lnTo>
                  <a:lnTo>
                    <a:pt x="14356" y="4769"/>
                  </a:lnTo>
                  <a:lnTo>
                    <a:pt x="14210" y="4842"/>
                  </a:lnTo>
                  <a:lnTo>
                    <a:pt x="14089" y="4940"/>
                  </a:lnTo>
                  <a:lnTo>
                    <a:pt x="13967" y="5061"/>
                  </a:lnTo>
                  <a:lnTo>
                    <a:pt x="13943" y="5134"/>
                  </a:lnTo>
                  <a:lnTo>
                    <a:pt x="13918" y="5207"/>
                  </a:lnTo>
                  <a:lnTo>
                    <a:pt x="13918" y="5256"/>
                  </a:lnTo>
                  <a:lnTo>
                    <a:pt x="13943" y="5280"/>
                  </a:lnTo>
                  <a:lnTo>
                    <a:pt x="13967" y="5305"/>
                  </a:lnTo>
                  <a:lnTo>
                    <a:pt x="14016" y="5305"/>
                  </a:lnTo>
                  <a:lnTo>
                    <a:pt x="14137" y="5256"/>
                  </a:lnTo>
                  <a:lnTo>
                    <a:pt x="14259" y="5183"/>
                  </a:lnTo>
                  <a:lnTo>
                    <a:pt x="14551" y="5037"/>
                  </a:lnTo>
                  <a:lnTo>
                    <a:pt x="14624" y="5013"/>
                  </a:lnTo>
                  <a:lnTo>
                    <a:pt x="14770" y="5524"/>
                  </a:lnTo>
                  <a:lnTo>
                    <a:pt x="14454" y="5670"/>
                  </a:lnTo>
                  <a:lnTo>
                    <a:pt x="14186" y="5791"/>
                  </a:lnTo>
                  <a:lnTo>
                    <a:pt x="13943" y="5937"/>
                  </a:lnTo>
                  <a:lnTo>
                    <a:pt x="13943" y="5986"/>
                  </a:lnTo>
                  <a:lnTo>
                    <a:pt x="13943" y="6010"/>
                  </a:lnTo>
                  <a:lnTo>
                    <a:pt x="14113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51" y="6010"/>
                  </a:lnTo>
                  <a:lnTo>
                    <a:pt x="14867" y="5889"/>
                  </a:lnTo>
                  <a:lnTo>
                    <a:pt x="14989" y="6424"/>
                  </a:lnTo>
                  <a:lnTo>
                    <a:pt x="14819" y="6497"/>
                  </a:lnTo>
                  <a:lnTo>
                    <a:pt x="14429" y="6619"/>
                  </a:lnTo>
                  <a:lnTo>
                    <a:pt x="14040" y="6740"/>
                  </a:lnTo>
                  <a:lnTo>
                    <a:pt x="13991" y="6789"/>
                  </a:lnTo>
                  <a:lnTo>
                    <a:pt x="13991" y="6813"/>
                  </a:lnTo>
                  <a:lnTo>
                    <a:pt x="14016" y="6862"/>
                  </a:lnTo>
                  <a:lnTo>
                    <a:pt x="14064" y="6886"/>
                  </a:lnTo>
                  <a:lnTo>
                    <a:pt x="14235" y="6886"/>
                  </a:lnTo>
                  <a:lnTo>
                    <a:pt x="14429" y="6862"/>
                  </a:lnTo>
                  <a:lnTo>
                    <a:pt x="14794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67" y="7227"/>
                  </a:lnTo>
                  <a:lnTo>
                    <a:pt x="14454" y="7349"/>
                  </a:lnTo>
                  <a:lnTo>
                    <a:pt x="14259" y="7422"/>
                  </a:lnTo>
                  <a:lnTo>
                    <a:pt x="14064" y="7543"/>
                  </a:lnTo>
                  <a:lnTo>
                    <a:pt x="14040" y="7592"/>
                  </a:lnTo>
                  <a:lnTo>
                    <a:pt x="14040" y="7665"/>
                  </a:lnTo>
                  <a:lnTo>
                    <a:pt x="14089" y="7714"/>
                  </a:lnTo>
                  <a:lnTo>
                    <a:pt x="14162" y="7738"/>
                  </a:lnTo>
                  <a:lnTo>
                    <a:pt x="14356" y="7714"/>
                  </a:lnTo>
                  <a:lnTo>
                    <a:pt x="14551" y="7665"/>
                  </a:lnTo>
                  <a:lnTo>
                    <a:pt x="14940" y="7568"/>
                  </a:lnTo>
                  <a:lnTo>
                    <a:pt x="15159" y="7519"/>
                  </a:lnTo>
                  <a:lnTo>
                    <a:pt x="15208" y="7981"/>
                  </a:lnTo>
                  <a:lnTo>
                    <a:pt x="14892" y="8030"/>
                  </a:lnTo>
                  <a:lnTo>
                    <a:pt x="14648" y="8054"/>
                  </a:lnTo>
                  <a:lnTo>
                    <a:pt x="14381" y="8079"/>
                  </a:lnTo>
                  <a:lnTo>
                    <a:pt x="14259" y="8103"/>
                  </a:lnTo>
                  <a:lnTo>
                    <a:pt x="14137" y="8152"/>
                  </a:lnTo>
                  <a:lnTo>
                    <a:pt x="14040" y="8200"/>
                  </a:lnTo>
                  <a:lnTo>
                    <a:pt x="13943" y="8298"/>
                  </a:lnTo>
                  <a:lnTo>
                    <a:pt x="13918" y="8322"/>
                  </a:lnTo>
                  <a:lnTo>
                    <a:pt x="13918" y="8346"/>
                  </a:lnTo>
                  <a:lnTo>
                    <a:pt x="13943" y="8395"/>
                  </a:lnTo>
                  <a:lnTo>
                    <a:pt x="13967" y="8395"/>
                  </a:lnTo>
                  <a:lnTo>
                    <a:pt x="14089" y="8419"/>
                  </a:lnTo>
                  <a:lnTo>
                    <a:pt x="14210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32" y="8395"/>
                  </a:lnTo>
                  <a:lnTo>
                    <a:pt x="15232" y="8857"/>
                  </a:lnTo>
                  <a:lnTo>
                    <a:pt x="14746" y="8882"/>
                  </a:lnTo>
                  <a:lnTo>
                    <a:pt x="14527" y="8882"/>
                  </a:lnTo>
                  <a:lnTo>
                    <a:pt x="14308" y="8906"/>
                  </a:lnTo>
                  <a:lnTo>
                    <a:pt x="14089" y="8955"/>
                  </a:lnTo>
                  <a:lnTo>
                    <a:pt x="13991" y="8979"/>
                  </a:lnTo>
                  <a:lnTo>
                    <a:pt x="13894" y="9028"/>
                  </a:lnTo>
                  <a:lnTo>
                    <a:pt x="13870" y="9052"/>
                  </a:lnTo>
                  <a:lnTo>
                    <a:pt x="13894" y="9076"/>
                  </a:lnTo>
                  <a:lnTo>
                    <a:pt x="13967" y="9125"/>
                  </a:lnTo>
                  <a:lnTo>
                    <a:pt x="14089" y="9174"/>
                  </a:lnTo>
                  <a:lnTo>
                    <a:pt x="14308" y="9222"/>
                  </a:lnTo>
                  <a:lnTo>
                    <a:pt x="14746" y="9222"/>
                  </a:lnTo>
                  <a:lnTo>
                    <a:pt x="14965" y="9247"/>
                  </a:lnTo>
                  <a:lnTo>
                    <a:pt x="15208" y="9247"/>
                  </a:lnTo>
                  <a:lnTo>
                    <a:pt x="15184" y="9465"/>
                  </a:lnTo>
                  <a:lnTo>
                    <a:pt x="14989" y="9514"/>
                  </a:lnTo>
                  <a:lnTo>
                    <a:pt x="14746" y="9563"/>
                  </a:lnTo>
                  <a:lnTo>
                    <a:pt x="14502" y="9660"/>
                  </a:lnTo>
                  <a:lnTo>
                    <a:pt x="14283" y="9757"/>
                  </a:lnTo>
                  <a:lnTo>
                    <a:pt x="14064" y="9879"/>
                  </a:lnTo>
                  <a:lnTo>
                    <a:pt x="14040" y="9903"/>
                  </a:lnTo>
                  <a:lnTo>
                    <a:pt x="14040" y="9952"/>
                  </a:lnTo>
                  <a:lnTo>
                    <a:pt x="14064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111" y="9879"/>
                  </a:lnTo>
                  <a:lnTo>
                    <a:pt x="14989" y="10390"/>
                  </a:lnTo>
                  <a:lnTo>
                    <a:pt x="14551" y="10463"/>
                  </a:lnTo>
                  <a:lnTo>
                    <a:pt x="14356" y="10487"/>
                  </a:lnTo>
                  <a:lnTo>
                    <a:pt x="14186" y="10512"/>
                  </a:lnTo>
                  <a:lnTo>
                    <a:pt x="14016" y="10560"/>
                  </a:lnTo>
                  <a:lnTo>
                    <a:pt x="13943" y="10609"/>
                  </a:lnTo>
                  <a:lnTo>
                    <a:pt x="13870" y="10682"/>
                  </a:lnTo>
                  <a:lnTo>
                    <a:pt x="13845" y="10731"/>
                  </a:lnTo>
                  <a:lnTo>
                    <a:pt x="13845" y="10804"/>
                  </a:lnTo>
                  <a:lnTo>
                    <a:pt x="13894" y="10852"/>
                  </a:lnTo>
                  <a:lnTo>
                    <a:pt x="13918" y="10901"/>
                  </a:lnTo>
                  <a:lnTo>
                    <a:pt x="13991" y="10925"/>
                  </a:lnTo>
                  <a:lnTo>
                    <a:pt x="14089" y="10950"/>
                  </a:lnTo>
                  <a:lnTo>
                    <a:pt x="14259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502" y="11339"/>
                  </a:lnTo>
                  <a:lnTo>
                    <a:pt x="14308" y="11315"/>
                  </a:lnTo>
                  <a:lnTo>
                    <a:pt x="14113" y="11339"/>
                  </a:lnTo>
                  <a:lnTo>
                    <a:pt x="13918" y="11363"/>
                  </a:lnTo>
                  <a:lnTo>
                    <a:pt x="13748" y="11436"/>
                  </a:lnTo>
                  <a:lnTo>
                    <a:pt x="13748" y="11461"/>
                  </a:lnTo>
                  <a:lnTo>
                    <a:pt x="13748" y="11485"/>
                  </a:lnTo>
                  <a:lnTo>
                    <a:pt x="13918" y="11558"/>
                  </a:lnTo>
                  <a:lnTo>
                    <a:pt x="14089" y="11607"/>
                  </a:lnTo>
                  <a:lnTo>
                    <a:pt x="14454" y="11655"/>
                  </a:lnTo>
                  <a:lnTo>
                    <a:pt x="14210" y="12069"/>
                  </a:lnTo>
                  <a:lnTo>
                    <a:pt x="13991" y="12069"/>
                  </a:lnTo>
                  <a:lnTo>
                    <a:pt x="13748" y="12093"/>
                  </a:lnTo>
                  <a:lnTo>
                    <a:pt x="13626" y="12069"/>
                  </a:lnTo>
                  <a:lnTo>
                    <a:pt x="13480" y="12045"/>
                  </a:lnTo>
                  <a:lnTo>
                    <a:pt x="13359" y="12020"/>
                  </a:lnTo>
                  <a:lnTo>
                    <a:pt x="13237" y="12020"/>
                  </a:lnTo>
                  <a:lnTo>
                    <a:pt x="13213" y="12045"/>
                  </a:lnTo>
                  <a:lnTo>
                    <a:pt x="13188" y="12069"/>
                  </a:lnTo>
                  <a:lnTo>
                    <a:pt x="13213" y="12166"/>
                  </a:lnTo>
                  <a:lnTo>
                    <a:pt x="13261" y="12239"/>
                  </a:lnTo>
                  <a:lnTo>
                    <a:pt x="13334" y="12312"/>
                  </a:lnTo>
                  <a:lnTo>
                    <a:pt x="13432" y="12361"/>
                  </a:lnTo>
                  <a:lnTo>
                    <a:pt x="13553" y="12385"/>
                  </a:lnTo>
                  <a:lnTo>
                    <a:pt x="13675" y="12410"/>
                  </a:lnTo>
                  <a:lnTo>
                    <a:pt x="13943" y="12434"/>
                  </a:lnTo>
                  <a:lnTo>
                    <a:pt x="13602" y="12823"/>
                  </a:lnTo>
                  <a:lnTo>
                    <a:pt x="13091" y="12726"/>
                  </a:lnTo>
                  <a:lnTo>
                    <a:pt x="12872" y="12677"/>
                  </a:lnTo>
                  <a:lnTo>
                    <a:pt x="12750" y="12677"/>
                  </a:lnTo>
                  <a:lnTo>
                    <a:pt x="12629" y="12702"/>
                  </a:lnTo>
                  <a:lnTo>
                    <a:pt x="12604" y="12726"/>
                  </a:lnTo>
                  <a:lnTo>
                    <a:pt x="12604" y="12775"/>
                  </a:lnTo>
                  <a:lnTo>
                    <a:pt x="12629" y="12848"/>
                  </a:lnTo>
                  <a:lnTo>
                    <a:pt x="12677" y="12921"/>
                  </a:lnTo>
                  <a:lnTo>
                    <a:pt x="12750" y="12969"/>
                  </a:lnTo>
                  <a:lnTo>
                    <a:pt x="12848" y="13018"/>
                  </a:lnTo>
                  <a:lnTo>
                    <a:pt x="13042" y="13115"/>
                  </a:lnTo>
                  <a:lnTo>
                    <a:pt x="13261" y="13164"/>
                  </a:lnTo>
                  <a:lnTo>
                    <a:pt x="13115" y="13286"/>
                  </a:lnTo>
                  <a:lnTo>
                    <a:pt x="13067" y="13286"/>
                  </a:lnTo>
                  <a:lnTo>
                    <a:pt x="12604" y="13261"/>
                  </a:lnTo>
                  <a:lnTo>
                    <a:pt x="12361" y="13213"/>
                  </a:lnTo>
                  <a:lnTo>
                    <a:pt x="12239" y="13188"/>
                  </a:lnTo>
                  <a:lnTo>
                    <a:pt x="12118" y="13188"/>
                  </a:lnTo>
                  <a:lnTo>
                    <a:pt x="12045" y="13213"/>
                  </a:lnTo>
                  <a:lnTo>
                    <a:pt x="11996" y="13261"/>
                  </a:lnTo>
                  <a:lnTo>
                    <a:pt x="11996" y="13334"/>
                  </a:lnTo>
                  <a:lnTo>
                    <a:pt x="12020" y="13383"/>
                  </a:lnTo>
                  <a:lnTo>
                    <a:pt x="12142" y="13505"/>
                  </a:lnTo>
                  <a:lnTo>
                    <a:pt x="12312" y="13578"/>
                  </a:lnTo>
                  <a:lnTo>
                    <a:pt x="12483" y="13626"/>
                  </a:lnTo>
                  <a:lnTo>
                    <a:pt x="12677" y="13651"/>
                  </a:lnTo>
                  <a:lnTo>
                    <a:pt x="12239" y="13943"/>
                  </a:lnTo>
                  <a:lnTo>
                    <a:pt x="12166" y="13918"/>
                  </a:lnTo>
                  <a:lnTo>
                    <a:pt x="11704" y="13821"/>
                  </a:lnTo>
                  <a:lnTo>
                    <a:pt x="11485" y="13772"/>
                  </a:lnTo>
                  <a:lnTo>
                    <a:pt x="11266" y="13724"/>
                  </a:lnTo>
                  <a:lnTo>
                    <a:pt x="11242" y="13748"/>
                  </a:lnTo>
                  <a:lnTo>
                    <a:pt x="11217" y="13748"/>
                  </a:lnTo>
                  <a:lnTo>
                    <a:pt x="11217" y="13821"/>
                  </a:lnTo>
                  <a:lnTo>
                    <a:pt x="11266" y="13894"/>
                  </a:lnTo>
                  <a:lnTo>
                    <a:pt x="11315" y="13967"/>
                  </a:lnTo>
                  <a:lnTo>
                    <a:pt x="11461" y="14064"/>
                  </a:lnTo>
                  <a:lnTo>
                    <a:pt x="11631" y="14137"/>
                  </a:lnTo>
                  <a:lnTo>
                    <a:pt x="11801" y="14210"/>
                  </a:lnTo>
                  <a:lnTo>
                    <a:pt x="11461" y="14381"/>
                  </a:lnTo>
                  <a:lnTo>
                    <a:pt x="11388" y="14332"/>
                  </a:lnTo>
                  <a:lnTo>
                    <a:pt x="11339" y="14308"/>
                  </a:lnTo>
                  <a:lnTo>
                    <a:pt x="11193" y="14259"/>
                  </a:lnTo>
                  <a:lnTo>
                    <a:pt x="10901" y="14235"/>
                  </a:lnTo>
                  <a:lnTo>
                    <a:pt x="10658" y="14210"/>
                  </a:lnTo>
                  <a:lnTo>
                    <a:pt x="10512" y="14210"/>
                  </a:lnTo>
                  <a:lnTo>
                    <a:pt x="10390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415" y="14381"/>
                  </a:lnTo>
                  <a:lnTo>
                    <a:pt x="10488" y="14478"/>
                  </a:lnTo>
                  <a:lnTo>
                    <a:pt x="10634" y="14551"/>
                  </a:lnTo>
                  <a:lnTo>
                    <a:pt x="10731" y="14575"/>
                  </a:lnTo>
                  <a:lnTo>
                    <a:pt x="10901" y="14624"/>
                  </a:lnTo>
                  <a:lnTo>
                    <a:pt x="10512" y="14746"/>
                  </a:lnTo>
                  <a:lnTo>
                    <a:pt x="10317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6" y="14600"/>
                  </a:lnTo>
                  <a:lnTo>
                    <a:pt x="9709" y="14648"/>
                  </a:lnTo>
                  <a:lnTo>
                    <a:pt x="9685" y="14673"/>
                  </a:lnTo>
                  <a:lnTo>
                    <a:pt x="9685" y="14721"/>
                  </a:lnTo>
                  <a:lnTo>
                    <a:pt x="9733" y="14794"/>
                  </a:lnTo>
                  <a:lnTo>
                    <a:pt x="9806" y="14843"/>
                  </a:lnTo>
                  <a:lnTo>
                    <a:pt x="9952" y="14916"/>
                  </a:lnTo>
                  <a:lnTo>
                    <a:pt x="9636" y="14989"/>
                  </a:lnTo>
                  <a:lnTo>
                    <a:pt x="9587" y="14940"/>
                  </a:lnTo>
                  <a:lnTo>
                    <a:pt x="9539" y="14916"/>
                  </a:lnTo>
                  <a:lnTo>
                    <a:pt x="9441" y="14867"/>
                  </a:lnTo>
                  <a:lnTo>
                    <a:pt x="9247" y="14843"/>
                  </a:lnTo>
                  <a:lnTo>
                    <a:pt x="9149" y="14843"/>
                  </a:lnTo>
                  <a:lnTo>
                    <a:pt x="9052" y="14867"/>
                  </a:lnTo>
                  <a:lnTo>
                    <a:pt x="9028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3" y="15062"/>
                  </a:lnTo>
                  <a:lnTo>
                    <a:pt x="9028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521" y="15062"/>
                  </a:lnTo>
                  <a:lnTo>
                    <a:pt x="6156" y="14989"/>
                  </a:lnTo>
                  <a:lnTo>
                    <a:pt x="5816" y="14916"/>
                  </a:lnTo>
                  <a:lnTo>
                    <a:pt x="5475" y="14819"/>
                  </a:lnTo>
                  <a:lnTo>
                    <a:pt x="5134" y="14697"/>
                  </a:lnTo>
                  <a:lnTo>
                    <a:pt x="4818" y="14575"/>
                  </a:lnTo>
                  <a:lnTo>
                    <a:pt x="4477" y="14405"/>
                  </a:lnTo>
                  <a:lnTo>
                    <a:pt x="4161" y="14259"/>
                  </a:lnTo>
                  <a:lnTo>
                    <a:pt x="3869" y="14064"/>
                  </a:lnTo>
                  <a:lnTo>
                    <a:pt x="3553" y="13870"/>
                  </a:lnTo>
                  <a:lnTo>
                    <a:pt x="3285" y="13675"/>
                  </a:lnTo>
                  <a:lnTo>
                    <a:pt x="3042" y="13456"/>
                  </a:lnTo>
                  <a:lnTo>
                    <a:pt x="2799" y="13237"/>
                  </a:lnTo>
                  <a:lnTo>
                    <a:pt x="2555" y="12994"/>
                  </a:lnTo>
                  <a:lnTo>
                    <a:pt x="2336" y="12775"/>
                  </a:lnTo>
                  <a:lnTo>
                    <a:pt x="2117" y="12507"/>
                  </a:lnTo>
                  <a:lnTo>
                    <a:pt x="1923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49" y="10195"/>
                  </a:lnTo>
                  <a:lnTo>
                    <a:pt x="901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803" y="7397"/>
                  </a:lnTo>
                  <a:lnTo>
                    <a:pt x="852" y="6862"/>
                  </a:lnTo>
                  <a:lnTo>
                    <a:pt x="974" y="6351"/>
                  </a:lnTo>
                  <a:lnTo>
                    <a:pt x="1095" y="5840"/>
                  </a:lnTo>
                  <a:lnTo>
                    <a:pt x="1290" y="5353"/>
                  </a:lnTo>
                  <a:lnTo>
                    <a:pt x="1412" y="5061"/>
                  </a:lnTo>
                  <a:lnTo>
                    <a:pt x="1582" y="4745"/>
                  </a:lnTo>
                  <a:lnTo>
                    <a:pt x="1777" y="4404"/>
                  </a:lnTo>
                  <a:lnTo>
                    <a:pt x="2020" y="4064"/>
                  </a:lnTo>
                  <a:lnTo>
                    <a:pt x="2288" y="3699"/>
                  </a:lnTo>
                  <a:lnTo>
                    <a:pt x="2580" y="3334"/>
                  </a:lnTo>
                  <a:lnTo>
                    <a:pt x="2920" y="2944"/>
                  </a:lnTo>
                  <a:lnTo>
                    <a:pt x="3285" y="2604"/>
                  </a:lnTo>
                  <a:lnTo>
                    <a:pt x="3674" y="2263"/>
                  </a:lnTo>
                  <a:lnTo>
                    <a:pt x="4088" y="1922"/>
                  </a:lnTo>
                  <a:lnTo>
                    <a:pt x="4550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59" y="974"/>
                  </a:lnTo>
                  <a:lnTo>
                    <a:pt x="6327" y="925"/>
                  </a:lnTo>
                  <a:lnTo>
                    <a:pt x="6594" y="876"/>
                  </a:lnTo>
                  <a:lnTo>
                    <a:pt x="6886" y="828"/>
                  </a:lnTo>
                  <a:lnTo>
                    <a:pt x="7178" y="803"/>
                  </a:lnTo>
                  <a:lnTo>
                    <a:pt x="7543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2" y="25"/>
                  </a:lnTo>
                  <a:lnTo>
                    <a:pt x="7397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81" y="146"/>
                  </a:lnTo>
                  <a:lnTo>
                    <a:pt x="5864" y="219"/>
                  </a:lnTo>
                  <a:lnTo>
                    <a:pt x="5548" y="317"/>
                  </a:lnTo>
                  <a:lnTo>
                    <a:pt x="5232" y="438"/>
                  </a:lnTo>
                  <a:lnTo>
                    <a:pt x="4940" y="560"/>
                  </a:lnTo>
                  <a:lnTo>
                    <a:pt x="4331" y="876"/>
                  </a:lnTo>
                  <a:lnTo>
                    <a:pt x="3772" y="1217"/>
                  </a:lnTo>
                  <a:lnTo>
                    <a:pt x="3236" y="1606"/>
                  </a:lnTo>
                  <a:lnTo>
                    <a:pt x="2774" y="1995"/>
                  </a:lnTo>
                  <a:lnTo>
                    <a:pt x="2507" y="2239"/>
                  </a:lnTo>
                  <a:lnTo>
                    <a:pt x="2263" y="2482"/>
                  </a:lnTo>
                  <a:lnTo>
                    <a:pt x="2044" y="2725"/>
                  </a:lnTo>
                  <a:lnTo>
                    <a:pt x="1825" y="2993"/>
                  </a:lnTo>
                  <a:lnTo>
                    <a:pt x="1655" y="3261"/>
                  </a:lnTo>
                  <a:lnTo>
                    <a:pt x="1460" y="3528"/>
                  </a:lnTo>
                  <a:lnTo>
                    <a:pt x="1144" y="4088"/>
                  </a:lnTo>
                  <a:lnTo>
                    <a:pt x="876" y="4696"/>
                  </a:lnTo>
                  <a:lnTo>
                    <a:pt x="633" y="5305"/>
                  </a:lnTo>
                  <a:lnTo>
                    <a:pt x="414" y="5962"/>
                  </a:lnTo>
                  <a:lnTo>
                    <a:pt x="219" y="6643"/>
                  </a:lnTo>
                  <a:lnTo>
                    <a:pt x="146" y="7008"/>
                  </a:lnTo>
                  <a:lnTo>
                    <a:pt x="73" y="7373"/>
                  </a:lnTo>
                  <a:lnTo>
                    <a:pt x="25" y="7738"/>
                  </a:lnTo>
                  <a:lnTo>
                    <a:pt x="25" y="8103"/>
                  </a:lnTo>
                  <a:lnTo>
                    <a:pt x="0" y="8468"/>
                  </a:lnTo>
                  <a:lnTo>
                    <a:pt x="25" y="8809"/>
                  </a:lnTo>
                  <a:lnTo>
                    <a:pt x="73" y="9174"/>
                  </a:lnTo>
                  <a:lnTo>
                    <a:pt x="122" y="9514"/>
                  </a:lnTo>
                  <a:lnTo>
                    <a:pt x="195" y="9879"/>
                  </a:lnTo>
                  <a:lnTo>
                    <a:pt x="292" y="10220"/>
                  </a:lnTo>
                  <a:lnTo>
                    <a:pt x="390" y="10560"/>
                  </a:lnTo>
                  <a:lnTo>
                    <a:pt x="511" y="10901"/>
                  </a:lnTo>
                  <a:lnTo>
                    <a:pt x="657" y="11242"/>
                  </a:lnTo>
                  <a:lnTo>
                    <a:pt x="828" y="11582"/>
                  </a:lnTo>
                  <a:lnTo>
                    <a:pt x="1168" y="12264"/>
                  </a:lnTo>
                  <a:lnTo>
                    <a:pt x="1412" y="12629"/>
                  </a:lnTo>
                  <a:lnTo>
                    <a:pt x="1655" y="12994"/>
                  </a:lnTo>
                  <a:lnTo>
                    <a:pt x="1898" y="13334"/>
                  </a:lnTo>
                  <a:lnTo>
                    <a:pt x="2166" y="13651"/>
                  </a:lnTo>
                  <a:lnTo>
                    <a:pt x="2458" y="13943"/>
                  </a:lnTo>
                  <a:lnTo>
                    <a:pt x="2750" y="14235"/>
                  </a:lnTo>
                  <a:lnTo>
                    <a:pt x="3066" y="14502"/>
                  </a:lnTo>
                  <a:lnTo>
                    <a:pt x="3382" y="14746"/>
                  </a:lnTo>
                  <a:lnTo>
                    <a:pt x="3723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818" y="15500"/>
                  </a:lnTo>
                  <a:lnTo>
                    <a:pt x="5207" y="15622"/>
                  </a:lnTo>
                  <a:lnTo>
                    <a:pt x="5597" y="15743"/>
                  </a:lnTo>
                  <a:lnTo>
                    <a:pt x="6010" y="15816"/>
                  </a:lnTo>
                  <a:lnTo>
                    <a:pt x="6448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76" y="15914"/>
                  </a:lnTo>
                  <a:lnTo>
                    <a:pt x="8590" y="15889"/>
                  </a:lnTo>
                  <a:lnTo>
                    <a:pt x="9028" y="15841"/>
                  </a:lnTo>
                  <a:lnTo>
                    <a:pt x="9441" y="15768"/>
                  </a:lnTo>
                  <a:lnTo>
                    <a:pt x="9855" y="15670"/>
                  </a:lnTo>
                  <a:lnTo>
                    <a:pt x="10269" y="15573"/>
                  </a:lnTo>
                  <a:lnTo>
                    <a:pt x="10682" y="15451"/>
                  </a:lnTo>
                  <a:lnTo>
                    <a:pt x="11071" y="15305"/>
                  </a:lnTo>
                  <a:lnTo>
                    <a:pt x="11461" y="15135"/>
                  </a:lnTo>
                  <a:lnTo>
                    <a:pt x="11850" y="14940"/>
                  </a:lnTo>
                  <a:lnTo>
                    <a:pt x="12215" y="14721"/>
                  </a:lnTo>
                  <a:lnTo>
                    <a:pt x="12580" y="14478"/>
                  </a:lnTo>
                  <a:lnTo>
                    <a:pt x="12945" y="14235"/>
                  </a:lnTo>
                  <a:lnTo>
                    <a:pt x="13286" y="13943"/>
                  </a:lnTo>
                  <a:lnTo>
                    <a:pt x="13602" y="13651"/>
                  </a:lnTo>
                  <a:lnTo>
                    <a:pt x="13918" y="13334"/>
                  </a:lnTo>
                  <a:lnTo>
                    <a:pt x="14186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59" y="11582"/>
                  </a:lnTo>
                  <a:lnTo>
                    <a:pt x="15159" y="11534"/>
                  </a:lnTo>
                  <a:lnTo>
                    <a:pt x="15354" y="11096"/>
                  </a:lnTo>
                  <a:lnTo>
                    <a:pt x="15524" y="10658"/>
                  </a:lnTo>
                  <a:lnTo>
                    <a:pt x="15646" y="10195"/>
                  </a:lnTo>
                  <a:lnTo>
                    <a:pt x="15743" y="9733"/>
                  </a:lnTo>
                  <a:lnTo>
                    <a:pt x="15768" y="9709"/>
                  </a:lnTo>
                  <a:lnTo>
                    <a:pt x="15792" y="9684"/>
                  </a:lnTo>
                  <a:lnTo>
                    <a:pt x="15792" y="9636"/>
                  </a:lnTo>
                  <a:lnTo>
                    <a:pt x="15792" y="9611"/>
                  </a:lnTo>
                  <a:lnTo>
                    <a:pt x="15768" y="9563"/>
                  </a:lnTo>
                  <a:lnTo>
                    <a:pt x="15816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41" y="7957"/>
                  </a:lnTo>
                  <a:lnTo>
                    <a:pt x="15743" y="7105"/>
                  </a:lnTo>
                  <a:lnTo>
                    <a:pt x="15695" y="6667"/>
                  </a:lnTo>
                  <a:lnTo>
                    <a:pt x="15622" y="6254"/>
                  </a:lnTo>
                  <a:lnTo>
                    <a:pt x="15524" y="5840"/>
                  </a:lnTo>
                  <a:lnTo>
                    <a:pt x="15427" y="5426"/>
                  </a:lnTo>
                  <a:lnTo>
                    <a:pt x="15305" y="5013"/>
                  </a:lnTo>
                  <a:lnTo>
                    <a:pt x="15159" y="4623"/>
                  </a:lnTo>
                  <a:lnTo>
                    <a:pt x="15013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4" y="2458"/>
                  </a:lnTo>
                  <a:lnTo>
                    <a:pt x="13602" y="2141"/>
                  </a:lnTo>
                  <a:lnTo>
                    <a:pt x="13286" y="1849"/>
                  </a:lnTo>
                  <a:lnTo>
                    <a:pt x="12994" y="1582"/>
                  </a:lnTo>
                  <a:lnTo>
                    <a:pt x="12653" y="1363"/>
                  </a:lnTo>
                  <a:lnTo>
                    <a:pt x="12312" y="1144"/>
                  </a:lnTo>
                  <a:lnTo>
                    <a:pt x="11972" y="949"/>
                  </a:lnTo>
                  <a:lnTo>
                    <a:pt x="11607" y="779"/>
                  </a:lnTo>
                  <a:lnTo>
                    <a:pt x="11242" y="609"/>
                  </a:lnTo>
                  <a:lnTo>
                    <a:pt x="10853" y="487"/>
                  </a:lnTo>
                  <a:lnTo>
                    <a:pt x="10488" y="365"/>
                  </a:lnTo>
                  <a:lnTo>
                    <a:pt x="10123" y="268"/>
                  </a:lnTo>
                  <a:lnTo>
                    <a:pt x="9733" y="171"/>
                  </a:lnTo>
                  <a:lnTo>
                    <a:pt x="9344" y="98"/>
                  </a:lnTo>
                  <a:lnTo>
                    <a:pt x="8955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434343"/>
            </a:solidFill>
            <a:ln>
              <a:solidFill>
                <a:srgbClr val="4343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0329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Frankowska</dc:creator>
  <cp:lastModifiedBy>Joanna Frankowska</cp:lastModifiedBy>
  <cp:revision>2</cp:revision>
  <dcterms:created xsi:type="dcterms:W3CDTF">2020-06-26T08:21:36Z</dcterms:created>
  <dcterms:modified xsi:type="dcterms:W3CDTF">2020-06-26T10:01:19Z</dcterms:modified>
</cp:coreProperties>
</file>