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5146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614" y="6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Frankowska" userId="8c92575ce6f95b40" providerId="LiveId" clId="{95BDEEDB-47F7-4FEA-9518-EFEEE6863762}"/>
    <pc:docChg chg="custSel modSld">
      <pc:chgData name="Joanna Frankowska" userId="8c92575ce6f95b40" providerId="LiveId" clId="{95BDEEDB-47F7-4FEA-9518-EFEEE6863762}" dt="2020-06-26T10:01:06.230" v="5" actId="1076"/>
      <pc:docMkLst>
        <pc:docMk/>
      </pc:docMkLst>
      <pc:sldChg chg="addSp delSp modSp mod">
        <pc:chgData name="Joanna Frankowska" userId="8c92575ce6f95b40" providerId="LiveId" clId="{95BDEEDB-47F7-4FEA-9518-EFEEE6863762}" dt="2020-06-26T10:01:06.230" v="5" actId="1076"/>
        <pc:sldMkLst>
          <pc:docMk/>
          <pc:sldMk cId="2920329157" sldId="256"/>
        </pc:sldMkLst>
        <pc:spChg chg="mod">
          <ac:chgData name="Joanna Frankowska" userId="8c92575ce6f95b40" providerId="LiveId" clId="{95BDEEDB-47F7-4FEA-9518-EFEEE6863762}" dt="2020-06-26T10:00:43.152" v="3"/>
          <ac:spMkLst>
            <pc:docMk/>
            <pc:sldMk cId="2920329157" sldId="256"/>
            <ac:spMk id="20" creationId="{C7AA5A82-536B-471E-AEF4-8FE30069F14B}"/>
          </ac:spMkLst>
        </pc:spChg>
        <pc:spChg chg="mod">
          <ac:chgData name="Joanna Frankowska" userId="8c92575ce6f95b40" providerId="LiveId" clId="{95BDEEDB-47F7-4FEA-9518-EFEEE6863762}" dt="2020-06-26T10:01:06.230" v="5" actId="1076"/>
          <ac:spMkLst>
            <pc:docMk/>
            <pc:sldMk cId="2920329157" sldId="256"/>
            <ac:spMk id="23" creationId="{29EA53E4-725F-4398-9DDD-80EBFD9B8544}"/>
          </ac:spMkLst>
        </pc:spChg>
        <pc:spChg chg="mod">
          <ac:chgData name="Joanna Frankowska" userId="8c92575ce6f95b40" providerId="LiveId" clId="{95BDEEDB-47F7-4FEA-9518-EFEEE6863762}" dt="2020-06-26T10:00:43.152" v="3"/>
          <ac:spMkLst>
            <pc:docMk/>
            <pc:sldMk cId="2920329157" sldId="256"/>
            <ac:spMk id="25" creationId="{3DA476B1-4C3A-45F5-9BDD-8674297C40B4}"/>
          </ac:spMkLst>
        </pc:spChg>
        <pc:grpChg chg="add del mod">
          <ac:chgData name="Joanna Frankowska" userId="8c92575ce6f95b40" providerId="LiveId" clId="{95BDEEDB-47F7-4FEA-9518-EFEEE6863762}" dt="2020-06-26T10:00:46.026" v="4" actId="478"/>
          <ac:grpSpMkLst>
            <pc:docMk/>
            <pc:sldMk cId="2920329157" sldId="256"/>
            <ac:grpSpMk id="19" creationId="{A602001D-8428-4753-A266-A339FFE7EE64}"/>
          </ac:grpSpMkLst>
        </pc:grpChg>
        <pc:picChg chg="add mod ord">
          <ac:chgData name="Joanna Frankowska" userId="8c92575ce6f95b40" providerId="LiveId" clId="{95BDEEDB-47F7-4FEA-9518-EFEEE6863762}" dt="2020-06-26T09:59:03.426" v="2" actId="167"/>
          <ac:picMkLst>
            <pc:docMk/>
            <pc:sldMk cId="2920329157" sldId="256"/>
            <ac:picMk id="3" creationId="{C1D83692-18CB-4682-BC10-9E46C9BCEF01}"/>
          </ac:picMkLst>
        </pc:picChg>
        <pc:picChg chg="del">
          <ac:chgData name="Joanna Frankowska" userId="8c92575ce6f95b40" providerId="LiveId" clId="{95BDEEDB-47F7-4FEA-9518-EFEEE6863762}" dt="2020-06-26T09:58:49.203" v="0" actId="478"/>
          <ac:picMkLst>
            <pc:docMk/>
            <pc:sldMk cId="2920329157" sldId="256"/>
            <ac:picMk id="26" creationId="{1BF0EF76-84E0-440E-970D-8D7190A7B42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292"/>
            <a:ext cx="6858000" cy="1791805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3196"/>
            <a:ext cx="6858000" cy="124258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6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3941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13"/>
            <a:ext cx="1971675" cy="4361569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13"/>
            <a:ext cx="5800725" cy="436156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3837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683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096"/>
            <a:ext cx="7886700" cy="214087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4222"/>
            <a:ext cx="7886700" cy="1125835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712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64"/>
            <a:ext cx="3886200" cy="32655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064"/>
            <a:ext cx="3886200" cy="32655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8294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13"/>
            <a:ext cx="7886700" cy="99478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1651"/>
            <a:ext cx="3868340" cy="61831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9966"/>
            <a:ext cx="3868340" cy="276514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1651"/>
            <a:ext cx="3887391" cy="61831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966"/>
            <a:ext cx="3887391" cy="276514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424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8149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100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112"/>
            <a:ext cx="2949178" cy="12008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026"/>
            <a:ext cx="4629150" cy="36574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002"/>
            <a:ext cx="2949178" cy="28604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1078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112"/>
            <a:ext cx="2949178" cy="120089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026"/>
            <a:ext cx="4629150" cy="365747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002"/>
            <a:ext cx="2949178" cy="28604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8188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13"/>
            <a:ext cx="7886700" cy="994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64"/>
            <a:ext cx="7886700" cy="3265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70206"/>
            <a:ext cx="2057400" cy="2740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C8697-B37D-45BC-8C4B-5F9A6547C4B2}" type="datetimeFigureOut">
              <a:rPr lang="pl-PL" smtClean="0"/>
              <a:t>26.06.2020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70206"/>
            <a:ext cx="3086100" cy="2740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70206"/>
            <a:ext cx="2057400" cy="2740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A5578-29D2-4541-9D41-93801DF8A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190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1D83692-18CB-4682-BC10-9E46C9BCE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6"/>
            <a:ext cx="9144000" cy="5145023"/>
          </a:xfrm>
          <a:prstGeom prst="rect">
            <a:avLst/>
          </a:prstGeom>
        </p:spPr>
      </p:pic>
      <p:sp>
        <p:nvSpPr>
          <p:cNvPr id="8" name="Google Shape;371;p39">
            <a:extLst>
              <a:ext uri="{FF2B5EF4-FFF2-40B4-BE49-F238E27FC236}">
                <a16:creationId xmlns:a16="http://schemas.microsoft.com/office/drawing/2014/main" id="{822D5E32-2BF9-46E9-A674-9D658A20217E}"/>
              </a:ext>
            </a:extLst>
          </p:cNvPr>
          <p:cNvSpPr/>
          <p:nvPr/>
        </p:nvSpPr>
        <p:spPr>
          <a:xfrm>
            <a:off x="73012" y="405044"/>
            <a:ext cx="1021291" cy="925111"/>
          </a:xfrm>
          <a:custGeom>
            <a:avLst/>
            <a:gdLst/>
            <a:ahLst/>
            <a:cxnLst/>
            <a:rect l="l" t="t" r="r" b="b"/>
            <a:pathLst>
              <a:path w="3176012" h="1017492" extrusionOk="0">
                <a:moveTo>
                  <a:pt x="3132430" y="666969"/>
                </a:moveTo>
                <a:cubicBezTo>
                  <a:pt x="3048872" y="666537"/>
                  <a:pt x="2965324" y="665692"/>
                  <a:pt x="2881784" y="664435"/>
                </a:cubicBezTo>
                <a:cubicBezTo>
                  <a:pt x="2911457" y="560567"/>
                  <a:pt x="2629330" y="585051"/>
                  <a:pt x="2573160" y="581778"/>
                </a:cubicBezTo>
                <a:cubicBezTo>
                  <a:pt x="2431445" y="573528"/>
                  <a:pt x="2289782" y="566179"/>
                  <a:pt x="2148177" y="556069"/>
                </a:cubicBezTo>
                <a:cubicBezTo>
                  <a:pt x="2240727" y="555874"/>
                  <a:pt x="2333276" y="556663"/>
                  <a:pt x="2425825" y="558434"/>
                </a:cubicBezTo>
                <a:cubicBezTo>
                  <a:pt x="2478456" y="559458"/>
                  <a:pt x="2566166" y="581688"/>
                  <a:pt x="2608316" y="544824"/>
                </a:cubicBezTo>
                <a:cubicBezTo>
                  <a:pt x="2634593" y="521856"/>
                  <a:pt x="2642475" y="479653"/>
                  <a:pt x="2616256" y="454663"/>
                </a:cubicBezTo>
                <a:cubicBezTo>
                  <a:pt x="2579265" y="419407"/>
                  <a:pt x="2438011" y="441313"/>
                  <a:pt x="2389146" y="440574"/>
                </a:cubicBezTo>
                <a:lnTo>
                  <a:pt x="2590602" y="434326"/>
                </a:lnTo>
                <a:cubicBezTo>
                  <a:pt x="2632162" y="433030"/>
                  <a:pt x="2693051" y="443302"/>
                  <a:pt x="2728454" y="417158"/>
                </a:cubicBezTo>
                <a:cubicBezTo>
                  <a:pt x="2747899" y="402816"/>
                  <a:pt x="2767078" y="370360"/>
                  <a:pt x="2757894" y="345130"/>
                </a:cubicBezTo>
                <a:cubicBezTo>
                  <a:pt x="2742714" y="303452"/>
                  <a:pt x="2686115" y="313698"/>
                  <a:pt x="2651477" y="312804"/>
                </a:cubicBezTo>
                <a:cubicBezTo>
                  <a:pt x="2660837" y="294068"/>
                  <a:pt x="2663839" y="264911"/>
                  <a:pt x="2646986" y="248728"/>
                </a:cubicBezTo>
                <a:cubicBezTo>
                  <a:pt x="2680120" y="248423"/>
                  <a:pt x="3024562" y="270607"/>
                  <a:pt x="2933268" y="147860"/>
                </a:cubicBezTo>
                <a:cubicBezTo>
                  <a:pt x="2897146" y="99292"/>
                  <a:pt x="2784741" y="141185"/>
                  <a:pt x="2733730" y="129746"/>
                </a:cubicBezTo>
                <a:cubicBezTo>
                  <a:pt x="2687191" y="119318"/>
                  <a:pt x="2712340" y="113978"/>
                  <a:pt x="2674228" y="92714"/>
                </a:cubicBezTo>
                <a:cubicBezTo>
                  <a:pt x="2645243" y="76512"/>
                  <a:pt x="2577937" y="90329"/>
                  <a:pt x="2545541" y="90608"/>
                </a:cubicBezTo>
                <a:cubicBezTo>
                  <a:pt x="2178679" y="93790"/>
                  <a:pt x="1798168" y="126162"/>
                  <a:pt x="1433755" y="84322"/>
                </a:cubicBezTo>
                <a:cubicBezTo>
                  <a:pt x="1250435" y="63272"/>
                  <a:pt x="1068009" y="35204"/>
                  <a:pt x="884694" y="14329"/>
                </a:cubicBezTo>
                <a:cubicBezTo>
                  <a:pt x="735538" y="-2670"/>
                  <a:pt x="577346" y="-17628"/>
                  <a:pt x="437822" y="50816"/>
                </a:cubicBezTo>
                <a:cubicBezTo>
                  <a:pt x="408273" y="65313"/>
                  <a:pt x="379241" y="98372"/>
                  <a:pt x="350878" y="109668"/>
                </a:cubicBezTo>
                <a:cubicBezTo>
                  <a:pt x="319765" y="122060"/>
                  <a:pt x="256894" y="110485"/>
                  <a:pt x="223021" y="110776"/>
                </a:cubicBezTo>
                <a:cubicBezTo>
                  <a:pt x="169871" y="111243"/>
                  <a:pt x="91482" y="94445"/>
                  <a:pt x="65516" y="156032"/>
                </a:cubicBezTo>
                <a:cubicBezTo>
                  <a:pt x="14771" y="276459"/>
                  <a:pt x="346820" y="226382"/>
                  <a:pt x="407333" y="225857"/>
                </a:cubicBezTo>
                <a:cubicBezTo>
                  <a:pt x="382988" y="261223"/>
                  <a:pt x="391356" y="241942"/>
                  <a:pt x="371547" y="263673"/>
                </a:cubicBezTo>
                <a:cubicBezTo>
                  <a:pt x="362285" y="273835"/>
                  <a:pt x="349860" y="279920"/>
                  <a:pt x="342859" y="293031"/>
                </a:cubicBezTo>
                <a:cubicBezTo>
                  <a:pt x="330422" y="316362"/>
                  <a:pt x="329650" y="341741"/>
                  <a:pt x="348609" y="360995"/>
                </a:cubicBezTo>
                <a:cubicBezTo>
                  <a:pt x="372423" y="385175"/>
                  <a:pt x="435347" y="372596"/>
                  <a:pt x="466199" y="373400"/>
                </a:cubicBezTo>
                <a:lnTo>
                  <a:pt x="651867" y="378221"/>
                </a:lnTo>
                <a:cubicBezTo>
                  <a:pt x="573879" y="380645"/>
                  <a:pt x="441213" y="359583"/>
                  <a:pt x="368747" y="390892"/>
                </a:cubicBezTo>
                <a:cubicBezTo>
                  <a:pt x="343385" y="401851"/>
                  <a:pt x="318806" y="428856"/>
                  <a:pt x="321827" y="458480"/>
                </a:cubicBezTo>
                <a:cubicBezTo>
                  <a:pt x="326746" y="506685"/>
                  <a:pt x="371898" y="503503"/>
                  <a:pt x="409582" y="508026"/>
                </a:cubicBezTo>
                <a:cubicBezTo>
                  <a:pt x="386553" y="531241"/>
                  <a:pt x="371943" y="584630"/>
                  <a:pt x="411339" y="600884"/>
                </a:cubicBezTo>
                <a:cubicBezTo>
                  <a:pt x="343405" y="598350"/>
                  <a:pt x="166928" y="556814"/>
                  <a:pt x="131772" y="635880"/>
                </a:cubicBezTo>
                <a:cubicBezTo>
                  <a:pt x="90289" y="729204"/>
                  <a:pt x="255649" y="721246"/>
                  <a:pt x="307801" y="727908"/>
                </a:cubicBezTo>
                <a:cubicBezTo>
                  <a:pt x="246264" y="741738"/>
                  <a:pt x="233864" y="812043"/>
                  <a:pt x="286249" y="840461"/>
                </a:cubicBezTo>
                <a:cubicBezTo>
                  <a:pt x="316266" y="856741"/>
                  <a:pt x="382177" y="852127"/>
                  <a:pt x="416433" y="856054"/>
                </a:cubicBezTo>
                <a:cubicBezTo>
                  <a:pt x="459851" y="861049"/>
                  <a:pt x="503294" y="865849"/>
                  <a:pt x="546760" y="870455"/>
                </a:cubicBezTo>
                <a:lnTo>
                  <a:pt x="307074" y="867571"/>
                </a:lnTo>
                <a:cubicBezTo>
                  <a:pt x="234078" y="866696"/>
                  <a:pt x="137690" y="848886"/>
                  <a:pt x="67396" y="864693"/>
                </a:cubicBezTo>
                <a:cubicBezTo>
                  <a:pt x="34339" y="872127"/>
                  <a:pt x="1522" y="890137"/>
                  <a:pt x="64" y="929676"/>
                </a:cubicBezTo>
                <a:cubicBezTo>
                  <a:pt x="-1912" y="983266"/>
                  <a:pt x="42072" y="980823"/>
                  <a:pt x="83198" y="981970"/>
                </a:cubicBezTo>
                <a:cubicBezTo>
                  <a:pt x="403995" y="990907"/>
                  <a:pt x="725407" y="989695"/>
                  <a:pt x="1046308" y="993552"/>
                </a:cubicBezTo>
                <a:lnTo>
                  <a:pt x="2007104" y="1005107"/>
                </a:lnTo>
                <a:lnTo>
                  <a:pt x="2216500" y="1007628"/>
                </a:lnTo>
                <a:cubicBezTo>
                  <a:pt x="2281116" y="1008406"/>
                  <a:pt x="2380661" y="1029870"/>
                  <a:pt x="2442301" y="1008062"/>
                </a:cubicBezTo>
                <a:cubicBezTo>
                  <a:pt x="2472610" y="997343"/>
                  <a:pt x="2504525" y="959819"/>
                  <a:pt x="2492366" y="924777"/>
                </a:cubicBezTo>
                <a:cubicBezTo>
                  <a:pt x="2474159" y="872366"/>
                  <a:pt x="2381750" y="891530"/>
                  <a:pt x="2340339" y="890376"/>
                </a:cubicBezTo>
                <a:cubicBezTo>
                  <a:pt x="2462000" y="767804"/>
                  <a:pt x="2123203" y="781913"/>
                  <a:pt x="2079834" y="779146"/>
                </a:cubicBezTo>
                <a:cubicBezTo>
                  <a:pt x="2324102" y="782416"/>
                  <a:pt x="2568385" y="784145"/>
                  <a:pt x="2812683" y="784331"/>
                </a:cubicBezTo>
                <a:cubicBezTo>
                  <a:pt x="2871480" y="784361"/>
                  <a:pt x="2930277" y="784307"/>
                  <a:pt x="2989075" y="784168"/>
                </a:cubicBezTo>
                <a:cubicBezTo>
                  <a:pt x="3032100" y="784065"/>
                  <a:pt x="3097105" y="797474"/>
                  <a:pt x="3136247" y="778206"/>
                </a:cubicBezTo>
                <a:cubicBezTo>
                  <a:pt x="3182345" y="755575"/>
                  <a:pt x="3205465" y="667332"/>
                  <a:pt x="3132430" y="666969"/>
                </a:cubicBezTo>
                <a:close/>
                <a:moveTo>
                  <a:pt x="587432" y="607728"/>
                </a:moveTo>
                <a:cubicBezTo>
                  <a:pt x="565083" y="606864"/>
                  <a:pt x="542732" y="605999"/>
                  <a:pt x="520380" y="605135"/>
                </a:cubicBezTo>
                <a:lnTo>
                  <a:pt x="750245" y="605135"/>
                </a:lnTo>
                <a:cubicBezTo>
                  <a:pt x="745967" y="625232"/>
                  <a:pt x="610922" y="608687"/>
                  <a:pt x="587432" y="607728"/>
                </a:cubicBezTo>
                <a:close/>
              </a:path>
            </a:pathLst>
          </a:custGeom>
          <a:solidFill>
            <a:srgbClr val="7FA8B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375;p39">
            <a:extLst>
              <a:ext uri="{FF2B5EF4-FFF2-40B4-BE49-F238E27FC236}">
                <a16:creationId xmlns:a16="http://schemas.microsoft.com/office/drawing/2014/main" id="{02887F35-D16B-4AA9-AA80-0312C39A0B6D}"/>
              </a:ext>
            </a:extLst>
          </p:cNvPr>
          <p:cNvSpPr/>
          <p:nvPr/>
        </p:nvSpPr>
        <p:spPr>
          <a:xfrm>
            <a:off x="1342550" y="1011080"/>
            <a:ext cx="781655" cy="750816"/>
          </a:xfrm>
          <a:custGeom>
            <a:avLst/>
            <a:gdLst/>
            <a:ahLst/>
            <a:cxnLst/>
            <a:rect l="l" t="t" r="r" b="b"/>
            <a:pathLst>
              <a:path w="1899125" h="1801674" extrusionOk="0">
                <a:moveTo>
                  <a:pt x="1818538" y="707752"/>
                </a:moveTo>
                <a:cubicBezTo>
                  <a:pt x="1831074" y="497125"/>
                  <a:pt x="1753858" y="325519"/>
                  <a:pt x="1578309" y="205746"/>
                </a:cubicBezTo>
                <a:cubicBezTo>
                  <a:pt x="1408528" y="89914"/>
                  <a:pt x="1198250" y="22552"/>
                  <a:pt x="994519" y="4769"/>
                </a:cubicBezTo>
                <a:cubicBezTo>
                  <a:pt x="827085" y="-9839"/>
                  <a:pt x="652527" y="8307"/>
                  <a:pt x="495522" y="70381"/>
                </a:cubicBezTo>
                <a:cubicBezTo>
                  <a:pt x="429934" y="95571"/>
                  <a:pt x="368486" y="130433"/>
                  <a:pt x="313219" y="173809"/>
                </a:cubicBezTo>
                <a:cubicBezTo>
                  <a:pt x="239976" y="232551"/>
                  <a:pt x="210471" y="301682"/>
                  <a:pt x="158916" y="375104"/>
                </a:cubicBezTo>
                <a:cubicBezTo>
                  <a:pt x="103122" y="454565"/>
                  <a:pt x="46440" y="506438"/>
                  <a:pt x="18368" y="605174"/>
                </a:cubicBezTo>
                <a:cubicBezTo>
                  <a:pt x="-14565" y="720999"/>
                  <a:pt x="5923" y="819242"/>
                  <a:pt x="10454" y="934958"/>
                </a:cubicBezTo>
                <a:cubicBezTo>
                  <a:pt x="14758" y="1044814"/>
                  <a:pt x="-1278" y="1145825"/>
                  <a:pt x="25122" y="1255759"/>
                </a:cubicBezTo>
                <a:cubicBezTo>
                  <a:pt x="47323" y="1350745"/>
                  <a:pt x="90532" y="1439548"/>
                  <a:pt x="151572" y="1515641"/>
                </a:cubicBezTo>
                <a:cubicBezTo>
                  <a:pt x="422033" y="1849229"/>
                  <a:pt x="943761" y="1837532"/>
                  <a:pt x="1324630" y="1747856"/>
                </a:cubicBezTo>
                <a:cubicBezTo>
                  <a:pt x="1538265" y="1697565"/>
                  <a:pt x="1682812" y="1551189"/>
                  <a:pt x="1774457" y="1356692"/>
                </a:cubicBezTo>
                <a:cubicBezTo>
                  <a:pt x="1865783" y="1162882"/>
                  <a:pt x="1991560" y="890940"/>
                  <a:pt x="1818538" y="707752"/>
                </a:cubicBezTo>
                <a:close/>
                <a:moveTo>
                  <a:pt x="1780057" y="1013000"/>
                </a:moveTo>
                <a:cubicBezTo>
                  <a:pt x="1773893" y="989902"/>
                  <a:pt x="1783298" y="964666"/>
                  <a:pt x="1787413" y="941387"/>
                </a:cubicBezTo>
                <a:cubicBezTo>
                  <a:pt x="1787430" y="965448"/>
                  <a:pt x="1784958" y="989447"/>
                  <a:pt x="1780037" y="1013000"/>
                </a:cubicBezTo>
                <a:close/>
                <a:moveTo>
                  <a:pt x="1240206" y="1350652"/>
                </a:moveTo>
                <a:cubicBezTo>
                  <a:pt x="1199929" y="1367787"/>
                  <a:pt x="1164079" y="1357269"/>
                  <a:pt x="1121896" y="1347528"/>
                </a:cubicBezTo>
                <a:cubicBezTo>
                  <a:pt x="1185325" y="1323272"/>
                  <a:pt x="1246595" y="1293709"/>
                  <a:pt x="1305055" y="1259156"/>
                </a:cubicBezTo>
                <a:cubicBezTo>
                  <a:pt x="1286530" y="1291734"/>
                  <a:pt x="1264799" y="1322383"/>
                  <a:pt x="1240186" y="1350646"/>
                </a:cubicBezTo>
                <a:close/>
                <a:moveTo>
                  <a:pt x="1291243" y="1489342"/>
                </a:moveTo>
                <a:cubicBezTo>
                  <a:pt x="1273962" y="1493315"/>
                  <a:pt x="1256501" y="1496665"/>
                  <a:pt x="1238987" y="1499452"/>
                </a:cubicBezTo>
                <a:cubicBezTo>
                  <a:pt x="1256980" y="1483982"/>
                  <a:pt x="1267701" y="1489167"/>
                  <a:pt x="1291223" y="1489348"/>
                </a:cubicBezTo>
                <a:close/>
                <a:moveTo>
                  <a:pt x="1066251" y="829391"/>
                </a:moveTo>
                <a:cubicBezTo>
                  <a:pt x="1043961" y="799579"/>
                  <a:pt x="1027361" y="796436"/>
                  <a:pt x="1043676" y="759852"/>
                </a:cubicBezTo>
                <a:cubicBezTo>
                  <a:pt x="1056548" y="779930"/>
                  <a:pt x="1068915" y="804660"/>
                  <a:pt x="1066251" y="829391"/>
                </a:cubicBezTo>
                <a:close/>
                <a:moveTo>
                  <a:pt x="131680" y="905133"/>
                </a:moveTo>
                <a:cubicBezTo>
                  <a:pt x="135569" y="877323"/>
                  <a:pt x="140671" y="849592"/>
                  <a:pt x="146822" y="822178"/>
                </a:cubicBezTo>
                <a:cubicBezTo>
                  <a:pt x="168547" y="893395"/>
                  <a:pt x="196336" y="962619"/>
                  <a:pt x="229884" y="1029092"/>
                </a:cubicBezTo>
                <a:cubicBezTo>
                  <a:pt x="262843" y="1095845"/>
                  <a:pt x="272015" y="1165598"/>
                  <a:pt x="298810" y="1235112"/>
                </a:cubicBezTo>
                <a:cubicBezTo>
                  <a:pt x="217288" y="1140213"/>
                  <a:pt x="159946" y="1026998"/>
                  <a:pt x="131680" y="905133"/>
                </a:cubicBezTo>
                <a:close/>
                <a:moveTo>
                  <a:pt x="263413" y="518227"/>
                </a:moveTo>
                <a:cubicBezTo>
                  <a:pt x="267756" y="601097"/>
                  <a:pt x="263265" y="667409"/>
                  <a:pt x="254417" y="750351"/>
                </a:cubicBezTo>
                <a:cubicBezTo>
                  <a:pt x="242890" y="706980"/>
                  <a:pt x="235842" y="662542"/>
                  <a:pt x="233384" y="617733"/>
                </a:cubicBezTo>
                <a:cubicBezTo>
                  <a:pt x="231686" y="584111"/>
                  <a:pt x="263660" y="522899"/>
                  <a:pt x="263413" y="518207"/>
                </a:cubicBezTo>
                <a:close/>
                <a:moveTo>
                  <a:pt x="454798" y="739444"/>
                </a:moveTo>
                <a:cubicBezTo>
                  <a:pt x="460884" y="691751"/>
                  <a:pt x="468441" y="598388"/>
                  <a:pt x="506592" y="564461"/>
                </a:cubicBezTo>
                <a:cubicBezTo>
                  <a:pt x="560559" y="516503"/>
                  <a:pt x="618427" y="559464"/>
                  <a:pt x="661686" y="596690"/>
                </a:cubicBezTo>
                <a:cubicBezTo>
                  <a:pt x="571591" y="647105"/>
                  <a:pt x="494711" y="685938"/>
                  <a:pt x="463872" y="794233"/>
                </a:cubicBezTo>
                <a:cubicBezTo>
                  <a:pt x="451181" y="778945"/>
                  <a:pt x="447713" y="758006"/>
                  <a:pt x="454797" y="739444"/>
                </a:cubicBezTo>
                <a:close/>
                <a:moveTo>
                  <a:pt x="731461" y="908134"/>
                </a:moveTo>
                <a:cubicBezTo>
                  <a:pt x="722308" y="910395"/>
                  <a:pt x="744800" y="779767"/>
                  <a:pt x="748890" y="771388"/>
                </a:cubicBezTo>
                <a:cubicBezTo>
                  <a:pt x="760771" y="795114"/>
                  <a:pt x="730521" y="879935"/>
                  <a:pt x="731435" y="908134"/>
                </a:cubicBezTo>
                <a:close/>
                <a:moveTo>
                  <a:pt x="845227" y="1379142"/>
                </a:moveTo>
                <a:cubicBezTo>
                  <a:pt x="857758" y="1385458"/>
                  <a:pt x="870425" y="1391522"/>
                  <a:pt x="883229" y="1397334"/>
                </a:cubicBezTo>
                <a:cubicBezTo>
                  <a:pt x="752707" y="1462829"/>
                  <a:pt x="626011" y="1370055"/>
                  <a:pt x="553798" y="1260257"/>
                </a:cubicBezTo>
                <a:cubicBezTo>
                  <a:pt x="638530" y="1325267"/>
                  <a:pt x="739171" y="1366326"/>
                  <a:pt x="845201" y="1379142"/>
                </a:cubicBezTo>
                <a:close/>
                <a:moveTo>
                  <a:pt x="900431" y="1221080"/>
                </a:moveTo>
                <a:cubicBezTo>
                  <a:pt x="851903" y="1224269"/>
                  <a:pt x="735408" y="1064244"/>
                  <a:pt x="764601" y="1038036"/>
                </a:cubicBezTo>
                <a:cubicBezTo>
                  <a:pt x="801100" y="1107529"/>
                  <a:pt x="838959" y="1170361"/>
                  <a:pt x="900405" y="1221080"/>
                </a:cubicBezTo>
                <a:close/>
                <a:moveTo>
                  <a:pt x="868554" y="883856"/>
                </a:moveTo>
                <a:cubicBezTo>
                  <a:pt x="876831" y="858244"/>
                  <a:pt x="875101" y="846987"/>
                  <a:pt x="894416" y="825528"/>
                </a:cubicBezTo>
                <a:cubicBezTo>
                  <a:pt x="912798" y="846164"/>
                  <a:pt x="891065" y="881406"/>
                  <a:pt x="868528" y="883856"/>
                </a:cubicBezTo>
                <a:close/>
                <a:moveTo>
                  <a:pt x="728486" y="1608635"/>
                </a:moveTo>
                <a:cubicBezTo>
                  <a:pt x="649811" y="1617598"/>
                  <a:pt x="547608" y="1627157"/>
                  <a:pt x="504071" y="1545122"/>
                </a:cubicBezTo>
                <a:cubicBezTo>
                  <a:pt x="575905" y="1575650"/>
                  <a:pt x="651306" y="1596990"/>
                  <a:pt x="728486" y="1608635"/>
                </a:cubicBezTo>
                <a:close/>
                <a:moveTo>
                  <a:pt x="613968" y="944705"/>
                </a:moveTo>
                <a:cubicBezTo>
                  <a:pt x="601558" y="949388"/>
                  <a:pt x="589242" y="954311"/>
                  <a:pt x="577022" y="959475"/>
                </a:cubicBezTo>
                <a:cubicBezTo>
                  <a:pt x="563190" y="872093"/>
                  <a:pt x="576374" y="816384"/>
                  <a:pt x="638384" y="749956"/>
                </a:cubicBezTo>
                <a:cubicBezTo>
                  <a:pt x="611193" y="810726"/>
                  <a:pt x="608452" y="879287"/>
                  <a:pt x="613968" y="944705"/>
                </a:cubicBezTo>
                <a:close/>
                <a:moveTo>
                  <a:pt x="591846" y="303276"/>
                </a:moveTo>
                <a:cubicBezTo>
                  <a:pt x="628408" y="288330"/>
                  <a:pt x="667749" y="281390"/>
                  <a:pt x="707219" y="282926"/>
                </a:cubicBezTo>
                <a:cubicBezTo>
                  <a:pt x="663312" y="299699"/>
                  <a:pt x="637373" y="298999"/>
                  <a:pt x="591846" y="303276"/>
                </a:cubicBezTo>
                <a:close/>
                <a:moveTo>
                  <a:pt x="1317850" y="417689"/>
                </a:moveTo>
                <a:lnTo>
                  <a:pt x="1307285" y="402472"/>
                </a:lnTo>
                <a:cubicBezTo>
                  <a:pt x="1317340" y="410681"/>
                  <a:pt x="1327462" y="418817"/>
                  <a:pt x="1337651" y="426879"/>
                </a:cubicBezTo>
                <a:cubicBezTo>
                  <a:pt x="1330187" y="426198"/>
                  <a:pt x="1323189" y="422950"/>
                  <a:pt x="1317850" y="417689"/>
                </a:cubicBezTo>
                <a:close/>
                <a:moveTo>
                  <a:pt x="1632061" y="731809"/>
                </a:moveTo>
                <a:cubicBezTo>
                  <a:pt x="1624353" y="721440"/>
                  <a:pt x="1616512" y="711161"/>
                  <a:pt x="1608539" y="700973"/>
                </a:cubicBezTo>
                <a:cubicBezTo>
                  <a:pt x="1627021" y="705221"/>
                  <a:pt x="1634861" y="715499"/>
                  <a:pt x="1632061" y="731809"/>
                </a:cubicBezTo>
                <a:close/>
                <a:moveTo>
                  <a:pt x="1164124" y="1111237"/>
                </a:moveTo>
                <a:cubicBezTo>
                  <a:pt x="1193935" y="1064028"/>
                  <a:pt x="1216052" y="1012382"/>
                  <a:pt x="1229647" y="958230"/>
                </a:cubicBezTo>
                <a:cubicBezTo>
                  <a:pt x="1274209" y="1032391"/>
                  <a:pt x="1272861" y="1190594"/>
                  <a:pt x="1155108" y="1191904"/>
                </a:cubicBezTo>
                <a:cubicBezTo>
                  <a:pt x="1160632" y="1165356"/>
                  <a:pt x="1163651" y="1138349"/>
                  <a:pt x="1164124" y="1111237"/>
                </a:cubicBezTo>
                <a:close/>
                <a:moveTo>
                  <a:pt x="1241023" y="537578"/>
                </a:moveTo>
                <a:lnTo>
                  <a:pt x="1217041" y="518933"/>
                </a:lnTo>
                <a:cubicBezTo>
                  <a:pt x="1228622" y="518119"/>
                  <a:pt x="1238958" y="526155"/>
                  <a:pt x="1241023" y="537578"/>
                </a:cubicBezTo>
                <a:close/>
                <a:moveTo>
                  <a:pt x="1601403" y="917090"/>
                </a:moveTo>
                <a:cubicBezTo>
                  <a:pt x="1587347" y="952543"/>
                  <a:pt x="1569018" y="986148"/>
                  <a:pt x="1546821" y="1017161"/>
                </a:cubicBezTo>
                <a:cubicBezTo>
                  <a:pt x="1537578" y="966383"/>
                  <a:pt x="1516869" y="922009"/>
                  <a:pt x="1501184" y="873403"/>
                </a:cubicBezTo>
                <a:cubicBezTo>
                  <a:pt x="1486723" y="828600"/>
                  <a:pt x="1481836" y="780448"/>
                  <a:pt x="1468853" y="734622"/>
                </a:cubicBezTo>
                <a:cubicBezTo>
                  <a:pt x="1518813" y="791032"/>
                  <a:pt x="1563203" y="852139"/>
                  <a:pt x="1601403" y="917090"/>
                </a:cubicBezTo>
                <a:close/>
                <a:moveTo>
                  <a:pt x="1506499" y="1277230"/>
                </a:moveTo>
                <a:cubicBezTo>
                  <a:pt x="1528504" y="1241119"/>
                  <a:pt x="1535426" y="1195876"/>
                  <a:pt x="1557892" y="1163168"/>
                </a:cubicBezTo>
                <a:cubicBezTo>
                  <a:pt x="1581226" y="1129254"/>
                  <a:pt x="1618521" y="1102410"/>
                  <a:pt x="1643080" y="1067996"/>
                </a:cubicBezTo>
                <a:cubicBezTo>
                  <a:pt x="1627336" y="1135145"/>
                  <a:pt x="1607386" y="1202526"/>
                  <a:pt x="1575930" y="1264204"/>
                </a:cubicBezTo>
                <a:cubicBezTo>
                  <a:pt x="1539633" y="1335351"/>
                  <a:pt x="1511412" y="1355584"/>
                  <a:pt x="1428460" y="1365590"/>
                </a:cubicBezTo>
                <a:cubicBezTo>
                  <a:pt x="1459219" y="1340695"/>
                  <a:pt x="1485597" y="1310830"/>
                  <a:pt x="1506499" y="1277231"/>
                </a:cubicBezTo>
                <a:close/>
                <a:moveTo>
                  <a:pt x="1533521" y="332875"/>
                </a:moveTo>
                <a:cubicBezTo>
                  <a:pt x="1592389" y="376330"/>
                  <a:pt x="1638930" y="434359"/>
                  <a:pt x="1668566" y="501253"/>
                </a:cubicBezTo>
                <a:cubicBezTo>
                  <a:pt x="1556693" y="420243"/>
                  <a:pt x="1442466" y="350191"/>
                  <a:pt x="1337301" y="259356"/>
                </a:cubicBezTo>
                <a:cubicBezTo>
                  <a:pt x="1295598" y="223329"/>
                  <a:pt x="1253688" y="183977"/>
                  <a:pt x="1199974" y="166680"/>
                </a:cubicBezTo>
                <a:cubicBezTo>
                  <a:pt x="1173730" y="158255"/>
                  <a:pt x="1150189" y="159985"/>
                  <a:pt x="1123763" y="157555"/>
                </a:cubicBezTo>
                <a:cubicBezTo>
                  <a:pt x="1079629" y="153498"/>
                  <a:pt x="1075922" y="156051"/>
                  <a:pt x="1034964" y="129201"/>
                </a:cubicBezTo>
                <a:cubicBezTo>
                  <a:pt x="1213839" y="155578"/>
                  <a:pt x="1388941" y="223361"/>
                  <a:pt x="1533521" y="332875"/>
                </a:cubicBezTo>
                <a:close/>
                <a:moveTo>
                  <a:pt x="982366" y="363652"/>
                </a:moveTo>
                <a:cubicBezTo>
                  <a:pt x="945492" y="365499"/>
                  <a:pt x="954592" y="374177"/>
                  <a:pt x="913563" y="371507"/>
                </a:cubicBezTo>
                <a:cubicBezTo>
                  <a:pt x="884920" y="369640"/>
                  <a:pt x="855455" y="358389"/>
                  <a:pt x="826709" y="354657"/>
                </a:cubicBezTo>
                <a:cubicBezTo>
                  <a:pt x="894008" y="332557"/>
                  <a:pt x="916603" y="332751"/>
                  <a:pt x="982366" y="363652"/>
                </a:cubicBezTo>
                <a:close/>
                <a:moveTo>
                  <a:pt x="881751" y="188974"/>
                </a:moveTo>
                <a:lnTo>
                  <a:pt x="896899" y="196440"/>
                </a:lnTo>
                <a:cubicBezTo>
                  <a:pt x="837460" y="176929"/>
                  <a:pt x="775327" y="166870"/>
                  <a:pt x="712768" y="166628"/>
                </a:cubicBezTo>
                <a:cubicBezTo>
                  <a:pt x="682225" y="166870"/>
                  <a:pt x="651806" y="170526"/>
                  <a:pt x="622076" y="177529"/>
                </a:cubicBezTo>
                <a:lnTo>
                  <a:pt x="592449" y="185876"/>
                </a:lnTo>
                <a:cubicBezTo>
                  <a:pt x="573172" y="201637"/>
                  <a:pt x="555272" y="200598"/>
                  <a:pt x="538748" y="182759"/>
                </a:cubicBezTo>
                <a:cubicBezTo>
                  <a:pt x="644580" y="132072"/>
                  <a:pt x="776936" y="139758"/>
                  <a:pt x="881751" y="188974"/>
                </a:cubicBezTo>
                <a:close/>
                <a:moveTo>
                  <a:pt x="214866" y="1384255"/>
                </a:moveTo>
                <a:cubicBezTo>
                  <a:pt x="191487" y="1347181"/>
                  <a:pt x="172644" y="1307435"/>
                  <a:pt x="158741" y="1265869"/>
                </a:cubicBezTo>
                <a:cubicBezTo>
                  <a:pt x="193513" y="1313954"/>
                  <a:pt x="233150" y="1358325"/>
                  <a:pt x="277025" y="1398280"/>
                </a:cubicBezTo>
                <a:cubicBezTo>
                  <a:pt x="297559" y="1416945"/>
                  <a:pt x="339489" y="1436944"/>
                  <a:pt x="352465" y="1459115"/>
                </a:cubicBezTo>
                <a:cubicBezTo>
                  <a:pt x="364450" y="1479582"/>
                  <a:pt x="363024" y="1519795"/>
                  <a:pt x="369155" y="1542718"/>
                </a:cubicBezTo>
                <a:cubicBezTo>
                  <a:pt x="307803" y="1500558"/>
                  <a:pt x="255371" y="1446708"/>
                  <a:pt x="214866" y="1384255"/>
                </a:cubicBezTo>
                <a:close/>
                <a:moveTo>
                  <a:pt x="1479256" y="1570216"/>
                </a:moveTo>
                <a:cubicBezTo>
                  <a:pt x="1327449" y="1670760"/>
                  <a:pt x="1099366" y="1675297"/>
                  <a:pt x="923778" y="1679872"/>
                </a:cubicBezTo>
                <a:cubicBezTo>
                  <a:pt x="988666" y="1657403"/>
                  <a:pt x="1038030" y="1628207"/>
                  <a:pt x="1106904" y="1625329"/>
                </a:cubicBezTo>
                <a:cubicBezTo>
                  <a:pt x="1170621" y="1623535"/>
                  <a:pt x="1234050" y="1616067"/>
                  <a:pt x="1296441" y="1603016"/>
                </a:cubicBezTo>
                <a:cubicBezTo>
                  <a:pt x="1353688" y="1590948"/>
                  <a:pt x="1408748" y="1570185"/>
                  <a:pt x="1459708" y="1541448"/>
                </a:cubicBezTo>
                <a:cubicBezTo>
                  <a:pt x="1518269" y="1507573"/>
                  <a:pt x="1559791" y="1451805"/>
                  <a:pt x="1617257" y="1420042"/>
                </a:cubicBezTo>
                <a:cubicBezTo>
                  <a:pt x="1581556" y="1478325"/>
                  <a:pt x="1536658" y="1532193"/>
                  <a:pt x="1479256" y="1570216"/>
                </a:cubicBezTo>
                <a:close/>
              </a:path>
            </a:pathLst>
          </a:custGeom>
          <a:solidFill>
            <a:srgbClr val="1A113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61;p38">
            <a:extLst>
              <a:ext uri="{FF2B5EF4-FFF2-40B4-BE49-F238E27FC236}">
                <a16:creationId xmlns:a16="http://schemas.microsoft.com/office/drawing/2014/main" id="{125AFA91-4089-489A-ABA1-70DB716B6986}"/>
              </a:ext>
            </a:extLst>
          </p:cNvPr>
          <p:cNvSpPr/>
          <p:nvPr/>
        </p:nvSpPr>
        <p:spPr>
          <a:xfrm>
            <a:off x="183447" y="586131"/>
            <a:ext cx="650254" cy="593510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434343"/>
          </a:solidFill>
          <a:ln>
            <a:solidFill>
              <a:srgbClr val="43434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E832E8FB-A176-4393-A5F7-BC0B05D2C8A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6733" t="23470" r="22978" b="28536"/>
          <a:stretch/>
        </p:blipFill>
        <p:spPr>
          <a:xfrm>
            <a:off x="935278" y="840072"/>
            <a:ext cx="377215" cy="360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5D3AE7E0-C7A1-4659-B173-F5A1714BBF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243406">
            <a:off x="633347" y="4216366"/>
            <a:ext cx="652055" cy="625360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B0EEDDA5-D620-40DD-8476-BE17CC690E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23864" y="3442660"/>
            <a:ext cx="640507" cy="502676"/>
          </a:xfrm>
          <a:prstGeom prst="rect">
            <a:avLst/>
          </a:prstGeom>
        </p:spPr>
      </p:pic>
      <p:pic>
        <p:nvPicPr>
          <p:cNvPr id="14" name="Grafika 13">
            <a:extLst>
              <a:ext uri="{FF2B5EF4-FFF2-40B4-BE49-F238E27FC236}">
                <a16:creationId xmlns:a16="http://schemas.microsoft.com/office/drawing/2014/main" id="{355B3DCD-9397-44A8-AAFC-ED14D1B4759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19322" t="24736" r="8036" b="26211"/>
          <a:stretch/>
        </p:blipFill>
        <p:spPr>
          <a:xfrm>
            <a:off x="3960278" y="2516859"/>
            <a:ext cx="920239" cy="621416"/>
          </a:xfrm>
          <a:prstGeom prst="rect">
            <a:avLst/>
          </a:prstGeom>
        </p:spPr>
      </p:pic>
      <p:sp>
        <p:nvSpPr>
          <p:cNvPr id="22" name="Google Shape;376;p39">
            <a:extLst>
              <a:ext uri="{FF2B5EF4-FFF2-40B4-BE49-F238E27FC236}">
                <a16:creationId xmlns:a16="http://schemas.microsoft.com/office/drawing/2014/main" id="{5C921A75-000F-4B52-BD31-C463EA197363}"/>
              </a:ext>
            </a:extLst>
          </p:cNvPr>
          <p:cNvSpPr/>
          <p:nvPr/>
        </p:nvSpPr>
        <p:spPr>
          <a:xfrm>
            <a:off x="8190974" y="4287018"/>
            <a:ext cx="707699" cy="620096"/>
          </a:xfrm>
          <a:custGeom>
            <a:avLst/>
            <a:gdLst/>
            <a:ahLst/>
            <a:cxnLst/>
            <a:rect l="l" t="t" r="r" b="b"/>
            <a:pathLst>
              <a:path w="2171355" h="2235890" extrusionOk="0">
                <a:moveTo>
                  <a:pt x="521783" y="906652"/>
                </a:moveTo>
                <a:cubicBezTo>
                  <a:pt x="579807" y="973404"/>
                  <a:pt x="695621" y="906418"/>
                  <a:pt x="718612" y="840988"/>
                </a:cubicBezTo>
                <a:cubicBezTo>
                  <a:pt x="735976" y="791591"/>
                  <a:pt x="742160" y="618993"/>
                  <a:pt x="642776" y="689407"/>
                </a:cubicBezTo>
                <a:cubicBezTo>
                  <a:pt x="635646" y="596615"/>
                  <a:pt x="535012" y="675759"/>
                  <a:pt x="515613" y="714268"/>
                </a:cubicBezTo>
                <a:cubicBezTo>
                  <a:pt x="488623" y="767819"/>
                  <a:pt x="478862" y="857280"/>
                  <a:pt x="521783" y="906652"/>
                </a:cubicBezTo>
                <a:close/>
                <a:moveTo>
                  <a:pt x="1112088" y="737126"/>
                </a:moveTo>
                <a:cubicBezTo>
                  <a:pt x="1219281" y="749757"/>
                  <a:pt x="1322093" y="648649"/>
                  <a:pt x="1292115" y="540108"/>
                </a:cubicBezTo>
                <a:cubicBezTo>
                  <a:pt x="1254055" y="402416"/>
                  <a:pt x="1119250" y="455410"/>
                  <a:pt x="1105379" y="575578"/>
                </a:cubicBezTo>
                <a:cubicBezTo>
                  <a:pt x="1097983" y="512636"/>
                  <a:pt x="1183936" y="477069"/>
                  <a:pt x="1169949" y="420180"/>
                </a:cubicBezTo>
                <a:cubicBezTo>
                  <a:pt x="1148054" y="331140"/>
                  <a:pt x="1053733" y="420031"/>
                  <a:pt x="1029945" y="454315"/>
                </a:cubicBezTo>
                <a:cubicBezTo>
                  <a:pt x="964979" y="548047"/>
                  <a:pt x="968097" y="720152"/>
                  <a:pt x="1112088" y="737126"/>
                </a:cubicBezTo>
                <a:close/>
                <a:moveTo>
                  <a:pt x="1602224" y="925777"/>
                </a:moveTo>
                <a:cubicBezTo>
                  <a:pt x="1719801" y="909873"/>
                  <a:pt x="1761504" y="744481"/>
                  <a:pt x="1611460" y="766192"/>
                </a:cubicBezTo>
                <a:cubicBezTo>
                  <a:pt x="1575733" y="771377"/>
                  <a:pt x="1539851" y="786218"/>
                  <a:pt x="1533998" y="827708"/>
                </a:cubicBezTo>
                <a:cubicBezTo>
                  <a:pt x="1529351" y="860650"/>
                  <a:pt x="1561150" y="931337"/>
                  <a:pt x="1602224" y="925777"/>
                </a:cubicBezTo>
                <a:close/>
                <a:moveTo>
                  <a:pt x="1276592" y="992218"/>
                </a:moveTo>
                <a:cubicBezTo>
                  <a:pt x="1097763" y="948641"/>
                  <a:pt x="1023807" y="1258736"/>
                  <a:pt x="1225289" y="1268704"/>
                </a:cubicBezTo>
                <a:cubicBezTo>
                  <a:pt x="1297599" y="1272275"/>
                  <a:pt x="1364645" y="1216280"/>
                  <a:pt x="1375703" y="1144790"/>
                </a:cubicBezTo>
                <a:cubicBezTo>
                  <a:pt x="1382787" y="1098906"/>
                  <a:pt x="1368275" y="1073968"/>
                  <a:pt x="1337993" y="1044039"/>
                </a:cubicBezTo>
                <a:cubicBezTo>
                  <a:pt x="1332269" y="1038381"/>
                  <a:pt x="1317900" y="1040384"/>
                  <a:pt x="1311904" y="1035614"/>
                </a:cubicBezTo>
                <a:cubicBezTo>
                  <a:pt x="1290372" y="1018362"/>
                  <a:pt x="1317038" y="1002076"/>
                  <a:pt x="1276592" y="992218"/>
                </a:cubicBezTo>
                <a:close/>
                <a:moveTo>
                  <a:pt x="1256991" y="1150798"/>
                </a:moveTo>
                <a:cubicBezTo>
                  <a:pt x="1255047" y="1160713"/>
                  <a:pt x="1248319" y="1152509"/>
                  <a:pt x="1239491" y="1148795"/>
                </a:cubicBezTo>
                <a:cubicBezTo>
                  <a:pt x="1252795" y="1143274"/>
                  <a:pt x="1258629" y="1143941"/>
                  <a:pt x="1256991" y="1150798"/>
                </a:cubicBezTo>
                <a:close/>
                <a:moveTo>
                  <a:pt x="874962" y="976042"/>
                </a:moveTo>
                <a:cubicBezTo>
                  <a:pt x="829344" y="966185"/>
                  <a:pt x="775527" y="1015491"/>
                  <a:pt x="794279" y="1062587"/>
                </a:cubicBezTo>
                <a:cubicBezTo>
                  <a:pt x="808084" y="1097279"/>
                  <a:pt x="879097" y="1109586"/>
                  <a:pt x="912135" y="1101271"/>
                </a:cubicBezTo>
                <a:cubicBezTo>
                  <a:pt x="951569" y="1091356"/>
                  <a:pt x="985410" y="1040766"/>
                  <a:pt x="965680" y="1001174"/>
                </a:cubicBezTo>
                <a:cubicBezTo>
                  <a:pt x="942527" y="954733"/>
                  <a:pt x="910579" y="983735"/>
                  <a:pt x="874962" y="976042"/>
                </a:cubicBezTo>
                <a:close/>
                <a:moveTo>
                  <a:pt x="501307" y="1366267"/>
                </a:moveTo>
                <a:cubicBezTo>
                  <a:pt x="580792" y="1337906"/>
                  <a:pt x="649459" y="1248963"/>
                  <a:pt x="630461" y="1161770"/>
                </a:cubicBezTo>
                <a:cubicBezTo>
                  <a:pt x="612811" y="1080721"/>
                  <a:pt x="535991" y="1053650"/>
                  <a:pt x="468050" y="1097921"/>
                </a:cubicBezTo>
                <a:cubicBezTo>
                  <a:pt x="461569" y="1057383"/>
                  <a:pt x="418355" y="1053300"/>
                  <a:pt x="387678" y="1066631"/>
                </a:cubicBezTo>
                <a:cubicBezTo>
                  <a:pt x="337185" y="1088550"/>
                  <a:pt x="306605" y="1162010"/>
                  <a:pt x="304797" y="1211919"/>
                </a:cubicBezTo>
                <a:cubicBezTo>
                  <a:pt x="300940" y="1317550"/>
                  <a:pt x="396434" y="1403681"/>
                  <a:pt x="501307" y="1366267"/>
                </a:cubicBezTo>
                <a:close/>
                <a:moveTo>
                  <a:pt x="512138" y="1224284"/>
                </a:moveTo>
                <a:cubicBezTo>
                  <a:pt x="506059" y="1245412"/>
                  <a:pt x="484397" y="1264057"/>
                  <a:pt x="461582" y="1257492"/>
                </a:cubicBezTo>
                <a:cubicBezTo>
                  <a:pt x="480341" y="1249640"/>
                  <a:pt x="497482" y="1238381"/>
                  <a:pt x="512138" y="1224284"/>
                </a:cubicBezTo>
                <a:close/>
                <a:moveTo>
                  <a:pt x="924716" y="1292216"/>
                </a:moveTo>
                <a:cubicBezTo>
                  <a:pt x="895179" y="1274666"/>
                  <a:pt x="859977" y="1247382"/>
                  <a:pt x="822850" y="1263953"/>
                </a:cubicBezTo>
                <a:cubicBezTo>
                  <a:pt x="779578" y="1283273"/>
                  <a:pt x="769746" y="1335191"/>
                  <a:pt x="789294" y="1375690"/>
                </a:cubicBezTo>
                <a:cubicBezTo>
                  <a:pt x="847597" y="1496460"/>
                  <a:pt x="1007208" y="1341218"/>
                  <a:pt x="924716" y="1292216"/>
                </a:cubicBezTo>
                <a:close/>
                <a:moveTo>
                  <a:pt x="1570930" y="1379993"/>
                </a:moveTo>
                <a:cubicBezTo>
                  <a:pt x="1672783" y="1556654"/>
                  <a:pt x="1967472" y="1327498"/>
                  <a:pt x="1885939" y="1167421"/>
                </a:cubicBezTo>
                <a:cubicBezTo>
                  <a:pt x="1863901" y="1124097"/>
                  <a:pt x="1831908" y="1119217"/>
                  <a:pt x="1789874" y="1105309"/>
                </a:cubicBezTo>
                <a:cubicBezTo>
                  <a:pt x="1749999" y="1092114"/>
                  <a:pt x="1721765" y="1065452"/>
                  <a:pt x="1675667" y="1095244"/>
                </a:cubicBezTo>
                <a:cubicBezTo>
                  <a:pt x="1590265" y="1150506"/>
                  <a:pt x="1515279" y="1283500"/>
                  <a:pt x="1570930" y="1379993"/>
                </a:cubicBezTo>
                <a:close/>
                <a:moveTo>
                  <a:pt x="1764570" y="1221731"/>
                </a:moveTo>
                <a:cubicBezTo>
                  <a:pt x="1804594" y="1233481"/>
                  <a:pt x="1759787" y="1291536"/>
                  <a:pt x="1746279" y="1305684"/>
                </a:cubicBezTo>
                <a:cubicBezTo>
                  <a:pt x="1747024" y="1290791"/>
                  <a:pt x="1725304" y="1210227"/>
                  <a:pt x="1764570" y="1221757"/>
                </a:cubicBezTo>
                <a:close/>
                <a:moveTo>
                  <a:pt x="1451467" y="1581152"/>
                </a:moveTo>
                <a:cubicBezTo>
                  <a:pt x="1402673" y="1552156"/>
                  <a:pt x="1323422" y="1544814"/>
                  <a:pt x="1275879" y="1578884"/>
                </a:cubicBezTo>
                <a:cubicBezTo>
                  <a:pt x="1220202" y="1618792"/>
                  <a:pt x="1197166" y="1700211"/>
                  <a:pt x="1246186" y="1754333"/>
                </a:cubicBezTo>
                <a:cubicBezTo>
                  <a:pt x="1365455" y="1886030"/>
                  <a:pt x="1560586" y="1646012"/>
                  <a:pt x="1451467" y="1581178"/>
                </a:cubicBezTo>
                <a:close/>
                <a:moveTo>
                  <a:pt x="879901" y="1594664"/>
                </a:moveTo>
                <a:cubicBezTo>
                  <a:pt x="825695" y="1596906"/>
                  <a:pt x="754540" y="1653562"/>
                  <a:pt x="740935" y="1706971"/>
                </a:cubicBezTo>
                <a:cubicBezTo>
                  <a:pt x="725411" y="1767891"/>
                  <a:pt x="796372" y="1820910"/>
                  <a:pt x="849042" y="1823957"/>
                </a:cubicBezTo>
                <a:cubicBezTo>
                  <a:pt x="993771" y="1832356"/>
                  <a:pt x="1036356" y="1588203"/>
                  <a:pt x="879901" y="1594690"/>
                </a:cubicBezTo>
                <a:close/>
                <a:moveTo>
                  <a:pt x="601838" y="1494477"/>
                </a:moveTo>
                <a:cubicBezTo>
                  <a:pt x="546303" y="1429429"/>
                  <a:pt x="343512" y="1604547"/>
                  <a:pt x="483224" y="1665228"/>
                </a:cubicBezTo>
                <a:cubicBezTo>
                  <a:pt x="585783" y="1709790"/>
                  <a:pt x="673577" y="1578566"/>
                  <a:pt x="601812" y="1494503"/>
                </a:cubicBezTo>
                <a:close/>
                <a:moveTo>
                  <a:pt x="1938356" y="1635571"/>
                </a:moveTo>
                <a:cubicBezTo>
                  <a:pt x="1900114" y="1552831"/>
                  <a:pt x="1802844" y="1664573"/>
                  <a:pt x="1789862" y="1706815"/>
                </a:cubicBezTo>
                <a:cubicBezTo>
                  <a:pt x="1769278" y="1769489"/>
                  <a:pt x="1803405" y="1836979"/>
                  <a:pt x="1866087" y="1857560"/>
                </a:cubicBezTo>
                <a:cubicBezTo>
                  <a:pt x="1872124" y="1859542"/>
                  <a:pt x="1878309" y="1861040"/>
                  <a:pt x="1884585" y="1862038"/>
                </a:cubicBezTo>
                <a:cubicBezTo>
                  <a:pt x="2053522" y="1891267"/>
                  <a:pt x="2105959" y="1610711"/>
                  <a:pt x="1938311" y="1635597"/>
                </a:cubicBezTo>
                <a:close/>
                <a:moveTo>
                  <a:pt x="1645865" y="1846847"/>
                </a:moveTo>
                <a:cubicBezTo>
                  <a:pt x="1626653" y="1832356"/>
                  <a:pt x="1573082" y="1845434"/>
                  <a:pt x="1554603" y="1852129"/>
                </a:cubicBezTo>
                <a:cubicBezTo>
                  <a:pt x="1524697" y="1862958"/>
                  <a:pt x="1493792" y="1880677"/>
                  <a:pt x="1490733" y="1917183"/>
                </a:cubicBezTo>
                <a:cubicBezTo>
                  <a:pt x="1490169" y="1923937"/>
                  <a:pt x="1502108" y="1988090"/>
                  <a:pt x="1506827" y="1998511"/>
                </a:cubicBezTo>
                <a:cubicBezTo>
                  <a:pt x="1566581" y="2130714"/>
                  <a:pt x="1777845" y="1946477"/>
                  <a:pt x="1645826" y="1846892"/>
                </a:cubicBezTo>
                <a:close/>
                <a:moveTo>
                  <a:pt x="1231039" y="1960177"/>
                </a:moveTo>
                <a:cubicBezTo>
                  <a:pt x="1206765" y="1957339"/>
                  <a:pt x="1186834" y="1968978"/>
                  <a:pt x="1164815" y="1968039"/>
                </a:cubicBezTo>
                <a:cubicBezTo>
                  <a:pt x="1145299" y="1967209"/>
                  <a:pt x="1129536" y="1957514"/>
                  <a:pt x="1107284" y="1958408"/>
                </a:cubicBezTo>
                <a:cubicBezTo>
                  <a:pt x="1066923" y="1960035"/>
                  <a:pt x="1022628" y="2003158"/>
                  <a:pt x="1003837" y="2036340"/>
                </a:cubicBezTo>
                <a:cubicBezTo>
                  <a:pt x="957098" y="2118841"/>
                  <a:pt x="1061660" y="2208270"/>
                  <a:pt x="1137865" y="2229638"/>
                </a:cubicBezTo>
                <a:cubicBezTo>
                  <a:pt x="1331465" y="2283979"/>
                  <a:pt x="1438543" y="1984500"/>
                  <a:pt x="1231000" y="1960223"/>
                </a:cubicBezTo>
                <a:close/>
                <a:moveTo>
                  <a:pt x="711482" y="1954636"/>
                </a:moveTo>
                <a:cubicBezTo>
                  <a:pt x="623610" y="1894144"/>
                  <a:pt x="514984" y="2078706"/>
                  <a:pt x="624531" y="2123786"/>
                </a:cubicBezTo>
                <a:cubicBezTo>
                  <a:pt x="725729" y="2165503"/>
                  <a:pt x="819414" y="1978550"/>
                  <a:pt x="711411" y="1954681"/>
                </a:cubicBezTo>
                <a:close/>
                <a:moveTo>
                  <a:pt x="304122" y="1795467"/>
                </a:moveTo>
                <a:cubicBezTo>
                  <a:pt x="239792" y="1737372"/>
                  <a:pt x="139489" y="1764197"/>
                  <a:pt x="92522" y="1831682"/>
                </a:cubicBezTo>
                <a:cubicBezTo>
                  <a:pt x="70686" y="1863049"/>
                  <a:pt x="75145" y="1901065"/>
                  <a:pt x="77297" y="1934954"/>
                </a:cubicBezTo>
                <a:cubicBezTo>
                  <a:pt x="79961" y="1976976"/>
                  <a:pt x="80823" y="2013858"/>
                  <a:pt x="119732" y="2038919"/>
                </a:cubicBezTo>
                <a:cubicBezTo>
                  <a:pt x="251880" y="2124059"/>
                  <a:pt x="423385" y="1903159"/>
                  <a:pt x="304122" y="1795467"/>
                </a:cubicBezTo>
                <a:close/>
                <a:moveTo>
                  <a:pt x="216121" y="1933995"/>
                </a:moveTo>
                <a:lnTo>
                  <a:pt x="204454" y="1937533"/>
                </a:lnTo>
                <a:cubicBezTo>
                  <a:pt x="213038" y="1931226"/>
                  <a:pt x="220262" y="1923254"/>
                  <a:pt x="225695" y="1914092"/>
                </a:cubicBezTo>
                <a:close/>
                <a:moveTo>
                  <a:pt x="165272" y="1555695"/>
                </a:moveTo>
                <a:cubicBezTo>
                  <a:pt x="191011" y="1516363"/>
                  <a:pt x="190972" y="1454270"/>
                  <a:pt x="149431" y="1424924"/>
                </a:cubicBezTo>
                <a:cubicBezTo>
                  <a:pt x="102076" y="1391470"/>
                  <a:pt x="55733" y="1431652"/>
                  <a:pt x="28289" y="1472267"/>
                </a:cubicBezTo>
                <a:cubicBezTo>
                  <a:pt x="5085" y="1506616"/>
                  <a:pt x="-18184" y="1564431"/>
                  <a:pt x="21250" y="1594658"/>
                </a:cubicBezTo>
                <a:cubicBezTo>
                  <a:pt x="65247" y="1628384"/>
                  <a:pt x="139268" y="1595403"/>
                  <a:pt x="165260" y="1555695"/>
                </a:cubicBezTo>
                <a:close/>
                <a:moveTo>
                  <a:pt x="1627625" y="553945"/>
                </a:moveTo>
                <a:cubicBezTo>
                  <a:pt x="1764479" y="512338"/>
                  <a:pt x="1744691" y="280337"/>
                  <a:pt x="1613969" y="247252"/>
                </a:cubicBezTo>
                <a:cubicBezTo>
                  <a:pt x="1540538" y="228671"/>
                  <a:pt x="1449088" y="247835"/>
                  <a:pt x="1406277" y="314542"/>
                </a:cubicBezTo>
                <a:cubicBezTo>
                  <a:pt x="1368631" y="373187"/>
                  <a:pt x="1384926" y="486544"/>
                  <a:pt x="1477996" y="446104"/>
                </a:cubicBezTo>
                <a:cubicBezTo>
                  <a:pt x="1484089" y="518579"/>
                  <a:pt x="1554856" y="576064"/>
                  <a:pt x="1627625" y="553945"/>
                </a:cubicBezTo>
                <a:close/>
                <a:moveTo>
                  <a:pt x="1596805" y="406473"/>
                </a:moveTo>
                <a:cubicBezTo>
                  <a:pt x="1598206" y="412285"/>
                  <a:pt x="1599257" y="418176"/>
                  <a:pt x="1599955" y="424114"/>
                </a:cubicBezTo>
                <a:cubicBezTo>
                  <a:pt x="1596720" y="418841"/>
                  <a:pt x="1595595" y="412540"/>
                  <a:pt x="1596805" y="406473"/>
                </a:cubicBezTo>
                <a:close/>
                <a:moveTo>
                  <a:pt x="1861257" y="850132"/>
                </a:moveTo>
                <a:cubicBezTo>
                  <a:pt x="1866358" y="968900"/>
                  <a:pt x="2092963" y="894351"/>
                  <a:pt x="2075515" y="773133"/>
                </a:cubicBezTo>
                <a:cubicBezTo>
                  <a:pt x="2066110" y="707793"/>
                  <a:pt x="1991253" y="665486"/>
                  <a:pt x="1930099" y="688921"/>
                </a:cubicBezTo>
                <a:cubicBezTo>
                  <a:pt x="1874985" y="710029"/>
                  <a:pt x="1858943" y="796782"/>
                  <a:pt x="1861231" y="850132"/>
                </a:cubicBezTo>
                <a:close/>
                <a:moveTo>
                  <a:pt x="2172629" y="1284595"/>
                </a:moveTo>
                <a:cubicBezTo>
                  <a:pt x="2154351" y="1248036"/>
                  <a:pt x="2138737" y="1191660"/>
                  <a:pt x="2087220" y="1197752"/>
                </a:cubicBezTo>
                <a:cubicBezTo>
                  <a:pt x="2043689" y="1202936"/>
                  <a:pt x="2022404" y="1248205"/>
                  <a:pt x="2029961" y="1285697"/>
                </a:cubicBezTo>
                <a:cubicBezTo>
                  <a:pt x="2036845" y="1319935"/>
                  <a:pt x="2067244" y="1370259"/>
                  <a:pt x="2104442" y="1372151"/>
                </a:cubicBezTo>
                <a:cubicBezTo>
                  <a:pt x="2143080" y="1374115"/>
                  <a:pt x="2193060" y="1325502"/>
                  <a:pt x="2172603" y="1284595"/>
                </a:cubicBezTo>
                <a:close/>
                <a:moveTo>
                  <a:pt x="803165" y="507775"/>
                </a:moveTo>
                <a:cubicBezTo>
                  <a:pt x="943221" y="476427"/>
                  <a:pt x="945308" y="252255"/>
                  <a:pt x="788497" y="262923"/>
                </a:cubicBezTo>
                <a:cubicBezTo>
                  <a:pt x="808065" y="198393"/>
                  <a:pt x="733059" y="191925"/>
                  <a:pt x="696270" y="218600"/>
                </a:cubicBezTo>
                <a:cubicBezTo>
                  <a:pt x="657859" y="246468"/>
                  <a:pt x="631382" y="305806"/>
                  <a:pt x="626734" y="351716"/>
                </a:cubicBezTo>
                <a:cubicBezTo>
                  <a:pt x="616474" y="452973"/>
                  <a:pt x="703691" y="530043"/>
                  <a:pt x="803165" y="507775"/>
                </a:cubicBezTo>
                <a:close/>
                <a:moveTo>
                  <a:pt x="776396" y="376959"/>
                </a:moveTo>
                <a:cubicBezTo>
                  <a:pt x="780550" y="379124"/>
                  <a:pt x="787635" y="393304"/>
                  <a:pt x="788925" y="395332"/>
                </a:cubicBezTo>
                <a:cubicBezTo>
                  <a:pt x="777255" y="394238"/>
                  <a:pt x="766330" y="389114"/>
                  <a:pt x="758026" y="380841"/>
                </a:cubicBezTo>
                <a:close/>
                <a:moveTo>
                  <a:pt x="280905" y="653491"/>
                </a:moveTo>
                <a:cubicBezTo>
                  <a:pt x="335280" y="646821"/>
                  <a:pt x="402287" y="617846"/>
                  <a:pt x="422445" y="562454"/>
                </a:cubicBezTo>
                <a:cubicBezTo>
                  <a:pt x="447613" y="493323"/>
                  <a:pt x="387846" y="437374"/>
                  <a:pt x="322822" y="428741"/>
                </a:cubicBezTo>
                <a:cubicBezTo>
                  <a:pt x="161461" y="407277"/>
                  <a:pt x="95932" y="676174"/>
                  <a:pt x="280905" y="653491"/>
                </a:cubicBezTo>
                <a:close/>
                <a:moveTo>
                  <a:pt x="188179" y="1073721"/>
                </a:moveTo>
                <a:cubicBezTo>
                  <a:pt x="343570" y="1061725"/>
                  <a:pt x="249664" y="844299"/>
                  <a:pt x="112311" y="875511"/>
                </a:cubicBezTo>
                <a:cubicBezTo>
                  <a:pt x="60458" y="887306"/>
                  <a:pt x="30642" y="948952"/>
                  <a:pt x="43975" y="998647"/>
                </a:cubicBezTo>
                <a:cubicBezTo>
                  <a:pt x="61242" y="1062983"/>
                  <a:pt x="129922" y="1078187"/>
                  <a:pt x="188179" y="1073689"/>
                </a:cubicBezTo>
                <a:close/>
                <a:moveTo>
                  <a:pt x="1216092" y="188859"/>
                </a:moveTo>
                <a:cubicBezTo>
                  <a:pt x="1255533" y="170635"/>
                  <a:pt x="1312170" y="115879"/>
                  <a:pt x="1309597" y="68180"/>
                </a:cubicBezTo>
                <a:cubicBezTo>
                  <a:pt x="1306563" y="11880"/>
                  <a:pt x="1243594" y="6093"/>
                  <a:pt x="1209461" y="42185"/>
                </a:cubicBezTo>
                <a:cubicBezTo>
                  <a:pt x="1199091" y="-50452"/>
                  <a:pt x="1077449" y="30344"/>
                  <a:pt x="1066748" y="86041"/>
                </a:cubicBezTo>
                <a:cubicBezTo>
                  <a:pt x="1049449" y="175904"/>
                  <a:pt x="1139842" y="224076"/>
                  <a:pt x="1216092" y="18885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361;p38">
            <a:extLst>
              <a:ext uri="{FF2B5EF4-FFF2-40B4-BE49-F238E27FC236}">
                <a16:creationId xmlns:a16="http://schemas.microsoft.com/office/drawing/2014/main" id="{29EA53E4-725F-4398-9DDD-80EBFD9B8544}"/>
              </a:ext>
            </a:extLst>
          </p:cNvPr>
          <p:cNvSpPr/>
          <p:nvPr/>
        </p:nvSpPr>
        <p:spPr>
          <a:xfrm>
            <a:off x="8720415" y="4838499"/>
            <a:ext cx="356515" cy="234813"/>
          </a:xfrm>
          <a:custGeom>
            <a:avLst/>
            <a:gdLst/>
            <a:ahLst/>
            <a:cxnLst/>
            <a:rect l="l" t="t" r="r" b="b"/>
            <a:pathLst>
              <a:path w="18956" h="16571" extrusionOk="0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rgbClr val="434343"/>
          </a:solidFill>
          <a:ln>
            <a:solidFill>
              <a:srgbClr val="43434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435;p38">
            <a:extLst>
              <a:ext uri="{FF2B5EF4-FFF2-40B4-BE49-F238E27FC236}">
                <a16:creationId xmlns:a16="http://schemas.microsoft.com/office/drawing/2014/main" id="{9F51B789-3497-45A9-AB71-B9612BE2B978}"/>
              </a:ext>
            </a:extLst>
          </p:cNvPr>
          <p:cNvSpPr/>
          <p:nvPr/>
        </p:nvSpPr>
        <p:spPr>
          <a:xfrm>
            <a:off x="7976132" y="4087394"/>
            <a:ext cx="1104911" cy="1088368"/>
          </a:xfrm>
          <a:custGeom>
            <a:avLst/>
            <a:gdLst/>
            <a:ahLst/>
            <a:cxnLst/>
            <a:rect l="l" t="t" r="r" b="b"/>
            <a:pathLst>
              <a:path w="20975" h="20659" extrusionOk="0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7DC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437;p38">
            <a:extLst>
              <a:ext uri="{FF2B5EF4-FFF2-40B4-BE49-F238E27FC236}">
                <a16:creationId xmlns:a16="http://schemas.microsoft.com/office/drawing/2014/main" id="{0ADF9241-4936-480C-9131-611A54FAE153}"/>
              </a:ext>
            </a:extLst>
          </p:cNvPr>
          <p:cNvSpPr/>
          <p:nvPr/>
        </p:nvSpPr>
        <p:spPr>
          <a:xfrm>
            <a:off x="7149599" y="4208529"/>
            <a:ext cx="1052391" cy="643569"/>
          </a:xfrm>
          <a:custGeom>
            <a:avLst/>
            <a:gdLst/>
            <a:ahLst/>
            <a:cxnLst/>
            <a:rect l="l" t="t" r="r" b="b"/>
            <a:pathLst>
              <a:path w="19978" h="12216" extrusionOk="0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7FA8B4"/>
          </a:solidFill>
          <a:ln>
            <a:solidFill>
              <a:srgbClr val="7FA8B4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rupa 26">
            <a:extLst>
              <a:ext uri="{FF2B5EF4-FFF2-40B4-BE49-F238E27FC236}">
                <a16:creationId xmlns:a16="http://schemas.microsoft.com/office/drawing/2014/main" id="{C1D4A626-4EF8-4948-BA09-8398480D0878}"/>
              </a:ext>
            </a:extLst>
          </p:cNvPr>
          <p:cNvGrpSpPr/>
          <p:nvPr/>
        </p:nvGrpSpPr>
        <p:grpSpPr>
          <a:xfrm>
            <a:off x="3330802" y="692056"/>
            <a:ext cx="419732" cy="472930"/>
            <a:chOff x="-804431" y="1312892"/>
            <a:chExt cx="650254" cy="921048"/>
          </a:xfrm>
        </p:grpSpPr>
        <p:sp>
          <p:nvSpPr>
            <p:cNvPr id="28" name="Google Shape;361;p38">
              <a:extLst>
                <a:ext uri="{FF2B5EF4-FFF2-40B4-BE49-F238E27FC236}">
                  <a16:creationId xmlns:a16="http://schemas.microsoft.com/office/drawing/2014/main" id="{22A969AF-8056-4C78-B39F-233318530F50}"/>
                </a:ext>
              </a:extLst>
            </p:cNvPr>
            <p:cNvSpPr/>
            <p:nvPr/>
          </p:nvSpPr>
          <p:spPr>
            <a:xfrm>
              <a:off x="-804431" y="1640430"/>
              <a:ext cx="650254" cy="593510"/>
            </a:xfrm>
            <a:custGeom>
              <a:avLst/>
              <a:gdLst/>
              <a:ahLst/>
              <a:cxnLst/>
              <a:rect l="l" t="t" r="r" b="b"/>
              <a:pathLst>
                <a:path w="18956" h="16571" extrusionOk="0">
                  <a:moveTo>
                    <a:pt x="9222" y="2604"/>
                  </a:moveTo>
                  <a:lnTo>
                    <a:pt x="9149" y="2628"/>
                  </a:lnTo>
                  <a:lnTo>
                    <a:pt x="9028" y="2701"/>
                  </a:lnTo>
                  <a:lnTo>
                    <a:pt x="8809" y="2896"/>
                  </a:lnTo>
                  <a:lnTo>
                    <a:pt x="8517" y="3139"/>
                  </a:lnTo>
                  <a:lnTo>
                    <a:pt x="8249" y="3358"/>
                  </a:lnTo>
                  <a:lnTo>
                    <a:pt x="7957" y="3577"/>
                  </a:lnTo>
                  <a:lnTo>
                    <a:pt x="7665" y="3821"/>
                  </a:lnTo>
                  <a:lnTo>
                    <a:pt x="6619" y="4818"/>
                  </a:lnTo>
                  <a:lnTo>
                    <a:pt x="5573" y="5816"/>
                  </a:lnTo>
                  <a:lnTo>
                    <a:pt x="5256" y="6181"/>
                  </a:lnTo>
                  <a:lnTo>
                    <a:pt x="4964" y="6546"/>
                  </a:lnTo>
                  <a:lnTo>
                    <a:pt x="4380" y="7325"/>
                  </a:lnTo>
                  <a:lnTo>
                    <a:pt x="4210" y="7495"/>
                  </a:lnTo>
                  <a:lnTo>
                    <a:pt x="3942" y="7763"/>
                  </a:lnTo>
                  <a:lnTo>
                    <a:pt x="3821" y="7909"/>
                  </a:lnTo>
                  <a:lnTo>
                    <a:pt x="3723" y="8055"/>
                  </a:lnTo>
                  <a:lnTo>
                    <a:pt x="3675" y="8176"/>
                  </a:lnTo>
                  <a:lnTo>
                    <a:pt x="3675" y="8225"/>
                  </a:lnTo>
                  <a:lnTo>
                    <a:pt x="3699" y="8274"/>
                  </a:lnTo>
                  <a:lnTo>
                    <a:pt x="3796" y="8347"/>
                  </a:lnTo>
                  <a:lnTo>
                    <a:pt x="3918" y="8347"/>
                  </a:lnTo>
                  <a:lnTo>
                    <a:pt x="4040" y="8322"/>
                  </a:lnTo>
                  <a:lnTo>
                    <a:pt x="4186" y="8249"/>
                  </a:lnTo>
                  <a:lnTo>
                    <a:pt x="4332" y="8128"/>
                  </a:lnTo>
                  <a:lnTo>
                    <a:pt x="4478" y="8006"/>
                  </a:lnTo>
                  <a:lnTo>
                    <a:pt x="4794" y="7665"/>
                  </a:lnTo>
                  <a:lnTo>
                    <a:pt x="5086" y="7300"/>
                  </a:lnTo>
                  <a:lnTo>
                    <a:pt x="5354" y="6935"/>
                  </a:lnTo>
                  <a:lnTo>
                    <a:pt x="5694" y="6473"/>
                  </a:lnTo>
                  <a:lnTo>
                    <a:pt x="6108" y="6035"/>
                  </a:lnTo>
                  <a:lnTo>
                    <a:pt x="6521" y="5621"/>
                  </a:lnTo>
                  <a:lnTo>
                    <a:pt x="7422" y="4818"/>
                  </a:lnTo>
                  <a:lnTo>
                    <a:pt x="7860" y="4380"/>
                  </a:lnTo>
                  <a:lnTo>
                    <a:pt x="8322" y="3967"/>
                  </a:lnTo>
                  <a:lnTo>
                    <a:pt x="8663" y="3699"/>
                  </a:lnTo>
                  <a:lnTo>
                    <a:pt x="9003" y="3456"/>
                  </a:lnTo>
                  <a:lnTo>
                    <a:pt x="9174" y="3285"/>
                  </a:lnTo>
                  <a:lnTo>
                    <a:pt x="9295" y="3139"/>
                  </a:lnTo>
                  <a:lnTo>
                    <a:pt x="9320" y="3139"/>
                  </a:lnTo>
                  <a:lnTo>
                    <a:pt x="9466" y="3285"/>
                  </a:lnTo>
                  <a:lnTo>
                    <a:pt x="10366" y="4113"/>
                  </a:lnTo>
                  <a:lnTo>
                    <a:pt x="11169" y="4916"/>
                  </a:lnTo>
                  <a:lnTo>
                    <a:pt x="11558" y="5329"/>
                  </a:lnTo>
                  <a:lnTo>
                    <a:pt x="11923" y="5767"/>
                  </a:lnTo>
                  <a:lnTo>
                    <a:pt x="12264" y="6181"/>
                  </a:lnTo>
                  <a:lnTo>
                    <a:pt x="12605" y="6643"/>
                  </a:lnTo>
                  <a:lnTo>
                    <a:pt x="12945" y="7057"/>
                  </a:lnTo>
                  <a:lnTo>
                    <a:pt x="13116" y="7276"/>
                  </a:lnTo>
                  <a:lnTo>
                    <a:pt x="13310" y="7471"/>
                  </a:lnTo>
                  <a:lnTo>
                    <a:pt x="13675" y="7787"/>
                  </a:lnTo>
                  <a:lnTo>
                    <a:pt x="14040" y="8079"/>
                  </a:lnTo>
                  <a:lnTo>
                    <a:pt x="14308" y="8322"/>
                  </a:lnTo>
                  <a:lnTo>
                    <a:pt x="14429" y="8420"/>
                  </a:lnTo>
                  <a:lnTo>
                    <a:pt x="14502" y="8444"/>
                  </a:lnTo>
                  <a:lnTo>
                    <a:pt x="14600" y="8493"/>
                  </a:lnTo>
                  <a:lnTo>
                    <a:pt x="14697" y="8493"/>
                  </a:lnTo>
                  <a:lnTo>
                    <a:pt x="14770" y="8444"/>
                  </a:lnTo>
                  <a:lnTo>
                    <a:pt x="14843" y="8371"/>
                  </a:lnTo>
                  <a:lnTo>
                    <a:pt x="14867" y="8274"/>
                  </a:lnTo>
                  <a:lnTo>
                    <a:pt x="14867" y="8201"/>
                  </a:lnTo>
                  <a:lnTo>
                    <a:pt x="14843" y="8103"/>
                  </a:lnTo>
                  <a:lnTo>
                    <a:pt x="14746" y="7957"/>
                  </a:lnTo>
                  <a:lnTo>
                    <a:pt x="14648" y="7811"/>
                  </a:lnTo>
                  <a:lnTo>
                    <a:pt x="14502" y="7690"/>
                  </a:lnTo>
                  <a:lnTo>
                    <a:pt x="14186" y="7446"/>
                  </a:lnTo>
                  <a:lnTo>
                    <a:pt x="13894" y="7252"/>
                  </a:lnTo>
                  <a:lnTo>
                    <a:pt x="13675" y="7057"/>
                  </a:lnTo>
                  <a:lnTo>
                    <a:pt x="13481" y="6862"/>
                  </a:lnTo>
                  <a:lnTo>
                    <a:pt x="13116" y="6424"/>
                  </a:lnTo>
                  <a:lnTo>
                    <a:pt x="12434" y="5500"/>
                  </a:lnTo>
                  <a:lnTo>
                    <a:pt x="12045" y="5037"/>
                  </a:lnTo>
                  <a:lnTo>
                    <a:pt x="11607" y="4599"/>
                  </a:lnTo>
                  <a:lnTo>
                    <a:pt x="11169" y="4161"/>
                  </a:lnTo>
                  <a:lnTo>
                    <a:pt x="10731" y="3723"/>
                  </a:lnTo>
                  <a:lnTo>
                    <a:pt x="10293" y="3334"/>
                  </a:lnTo>
                  <a:lnTo>
                    <a:pt x="9806" y="2920"/>
                  </a:lnTo>
                  <a:lnTo>
                    <a:pt x="9660" y="2799"/>
                  </a:lnTo>
                  <a:lnTo>
                    <a:pt x="9514" y="2726"/>
                  </a:lnTo>
                  <a:lnTo>
                    <a:pt x="9417" y="2628"/>
                  </a:lnTo>
                  <a:lnTo>
                    <a:pt x="9368" y="2604"/>
                  </a:lnTo>
                  <a:close/>
                  <a:moveTo>
                    <a:pt x="9271" y="8979"/>
                  </a:moveTo>
                  <a:lnTo>
                    <a:pt x="9247" y="9125"/>
                  </a:lnTo>
                  <a:lnTo>
                    <a:pt x="9271" y="9271"/>
                  </a:lnTo>
                  <a:lnTo>
                    <a:pt x="9295" y="9563"/>
                  </a:lnTo>
                  <a:lnTo>
                    <a:pt x="8517" y="9563"/>
                  </a:lnTo>
                  <a:lnTo>
                    <a:pt x="8298" y="9587"/>
                  </a:lnTo>
                  <a:lnTo>
                    <a:pt x="8176" y="9612"/>
                  </a:lnTo>
                  <a:lnTo>
                    <a:pt x="8054" y="9636"/>
                  </a:lnTo>
                  <a:lnTo>
                    <a:pt x="8054" y="9466"/>
                  </a:lnTo>
                  <a:lnTo>
                    <a:pt x="8054" y="9320"/>
                  </a:lnTo>
                  <a:lnTo>
                    <a:pt x="8006" y="9174"/>
                  </a:lnTo>
                  <a:lnTo>
                    <a:pt x="7957" y="9028"/>
                  </a:lnTo>
                  <a:lnTo>
                    <a:pt x="8614" y="9028"/>
                  </a:lnTo>
                  <a:lnTo>
                    <a:pt x="9271" y="8979"/>
                  </a:lnTo>
                  <a:close/>
                  <a:moveTo>
                    <a:pt x="10317" y="8979"/>
                  </a:moveTo>
                  <a:lnTo>
                    <a:pt x="10682" y="9028"/>
                  </a:lnTo>
                  <a:lnTo>
                    <a:pt x="11047" y="9052"/>
                  </a:lnTo>
                  <a:lnTo>
                    <a:pt x="11047" y="9344"/>
                  </a:lnTo>
                  <a:lnTo>
                    <a:pt x="11047" y="9636"/>
                  </a:lnTo>
                  <a:lnTo>
                    <a:pt x="10731" y="9612"/>
                  </a:lnTo>
                  <a:lnTo>
                    <a:pt x="9685" y="9587"/>
                  </a:lnTo>
                  <a:lnTo>
                    <a:pt x="9636" y="9271"/>
                  </a:lnTo>
                  <a:lnTo>
                    <a:pt x="9612" y="9125"/>
                  </a:lnTo>
                  <a:lnTo>
                    <a:pt x="9563" y="8979"/>
                  </a:lnTo>
                  <a:close/>
                  <a:moveTo>
                    <a:pt x="8054" y="10001"/>
                  </a:moveTo>
                  <a:lnTo>
                    <a:pt x="8176" y="10025"/>
                  </a:lnTo>
                  <a:lnTo>
                    <a:pt x="8930" y="10025"/>
                  </a:lnTo>
                  <a:lnTo>
                    <a:pt x="9320" y="10050"/>
                  </a:lnTo>
                  <a:lnTo>
                    <a:pt x="9295" y="10707"/>
                  </a:lnTo>
                  <a:lnTo>
                    <a:pt x="8638" y="10634"/>
                  </a:lnTo>
                  <a:lnTo>
                    <a:pt x="8298" y="10634"/>
                  </a:lnTo>
                  <a:lnTo>
                    <a:pt x="8006" y="10658"/>
                  </a:lnTo>
                  <a:lnTo>
                    <a:pt x="8030" y="10342"/>
                  </a:lnTo>
                  <a:lnTo>
                    <a:pt x="8054" y="10001"/>
                  </a:lnTo>
                  <a:close/>
                  <a:moveTo>
                    <a:pt x="9709" y="10074"/>
                  </a:moveTo>
                  <a:lnTo>
                    <a:pt x="10366" y="10147"/>
                  </a:lnTo>
                  <a:lnTo>
                    <a:pt x="10901" y="10147"/>
                  </a:lnTo>
                  <a:lnTo>
                    <a:pt x="11047" y="10123"/>
                  </a:lnTo>
                  <a:lnTo>
                    <a:pt x="11047" y="10123"/>
                  </a:lnTo>
                  <a:lnTo>
                    <a:pt x="11023" y="10390"/>
                  </a:lnTo>
                  <a:lnTo>
                    <a:pt x="10974" y="10634"/>
                  </a:lnTo>
                  <a:lnTo>
                    <a:pt x="10755" y="10707"/>
                  </a:lnTo>
                  <a:lnTo>
                    <a:pt x="10536" y="10731"/>
                  </a:lnTo>
                  <a:lnTo>
                    <a:pt x="10123" y="10755"/>
                  </a:lnTo>
                  <a:lnTo>
                    <a:pt x="9685" y="10755"/>
                  </a:lnTo>
                  <a:lnTo>
                    <a:pt x="9685" y="10707"/>
                  </a:lnTo>
                  <a:lnTo>
                    <a:pt x="9709" y="10390"/>
                  </a:lnTo>
                  <a:lnTo>
                    <a:pt x="9709" y="10074"/>
                  </a:lnTo>
                  <a:close/>
                  <a:moveTo>
                    <a:pt x="8955" y="8468"/>
                  </a:moveTo>
                  <a:lnTo>
                    <a:pt x="8541" y="8493"/>
                  </a:lnTo>
                  <a:lnTo>
                    <a:pt x="8346" y="8517"/>
                  </a:lnTo>
                  <a:lnTo>
                    <a:pt x="8152" y="8566"/>
                  </a:lnTo>
                  <a:lnTo>
                    <a:pt x="7957" y="8614"/>
                  </a:lnTo>
                  <a:lnTo>
                    <a:pt x="7762" y="8687"/>
                  </a:lnTo>
                  <a:lnTo>
                    <a:pt x="7738" y="8736"/>
                  </a:lnTo>
                  <a:lnTo>
                    <a:pt x="7714" y="8760"/>
                  </a:lnTo>
                  <a:lnTo>
                    <a:pt x="7689" y="8833"/>
                  </a:lnTo>
                  <a:lnTo>
                    <a:pt x="7641" y="8882"/>
                  </a:lnTo>
                  <a:lnTo>
                    <a:pt x="7592" y="8906"/>
                  </a:lnTo>
                  <a:lnTo>
                    <a:pt x="7568" y="8979"/>
                  </a:lnTo>
                  <a:lnTo>
                    <a:pt x="7568" y="9028"/>
                  </a:lnTo>
                  <a:lnTo>
                    <a:pt x="7616" y="9247"/>
                  </a:lnTo>
                  <a:lnTo>
                    <a:pt x="7616" y="9490"/>
                  </a:lnTo>
                  <a:lnTo>
                    <a:pt x="7592" y="9709"/>
                  </a:lnTo>
                  <a:lnTo>
                    <a:pt x="7568" y="9952"/>
                  </a:lnTo>
                  <a:lnTo>
                    <a:pt x="7495" y="10415"/>
                  </a:lnTo>
                  <a:lnTo>
                    <a:pt x="7495" y="10634"/>
                  </a:lnTo>
                  <a:lnTo>
                    <a:pt x="7519" y="10877"/>
                  </a:lnTo>
                  <a:lnTo>
                    <a:pt x="7519" y="10926"/>
                  </a:lnTo>
                  <a:lnTo>
                    <a:pt x="7568" y="10974"/>
                  </a:lnTo>
                  <a:lnTo>
                    <a:pt x="7641" y="11023"/>
                  </a:lnTo>
                  <a:lnTo>
                    <a:pt x="7762" y="11047"/>
                  </a:lnTo>
                  <a:lnTo>
                    <a:pt x="7860" y="10999"/>
                  </a:lnTo>
                  <a:lnTo>
                    <a:pt x="8079" y="11072"/>
                  </a:lnTo>
                  <a:lnTo>
                    <a:pt x="8298" y="11120"/>
                  </a:lnTo>
                  <a:lnTo>
                    <a:pt x="8784" y="11169"/>
                  </a:lnTo>
                  <a:lnTo>
                    <a:pt x="9733" y="11218"/>
                  </a:lnTo>
                  <a:lnTo>
                    <a:pt x="10123" y="11242"/>
                  </a:lnTo>
                  <a:lnTo>
                    <a:pt x="10561" y="11218"/>
                  </a:lnTo>
                  <a:lnTo>
                    <a:pt x="10780" y="11193"/>
                  </a:lnTo>
                  <a:lnTo>
                    <a:pt x="10999" y="11145"/>
                  </a:lnTo>
                  <a:lnTo>
                    <a:pt x="11169" y="11072"/>
                  </a:lnTo>
                  <a:lnTo>
                    <a:pt x="11339" y="10950"/>
                  </a:lnTo>
                  <a:lnTo>
                    <a:pt x="11388" y="10877"/>
                  </a:lnTo>
                  <a:lnTo>
                    <a:pt x="11388" y="10828"/>
                  </a:lnTo>
                  <a:lnTo>
                    <a:pt x="11412" y="10804"/>
                  </a:lnTo>
                  <a:lnTo>
                    <a:pt x="11461" y="10561"/>
                  </a:lnTo>
                  <a:lnTo>
                    <a:pt x="11510" y="10293"/>
                  </a:lnTo>
                  <a:lnTo>
                    <a:pt x="11510" y="10025"/>
                  </a:lnTo>
                  <a:lnTo>
                    <a:pt x="11510" y="9782"/>
                  </a:lnTo>
                  <a:lnTo>
                    <a:pt x="11510" y="9223"/>
                  </a:lnTo>
                  <a:lnTo>
                    <a:pt x="11485" y="8931"/>
                  </a:lnTo>
                  <a:lnTo>
                    <a:pt x="11437" y="8663"/>
                  </a:lnTo>
                  <a:lnTo>
                    <a:pt x="11412" y="8614"/>
                  </a:lnTo>
                  <a:lnTo>
                    <a:pt x="11364" y="8590"/>
                  </a:lnTo>
                  <a:lnTo>
                    <a:pt x="11315" y="8566"/>
                  </a:lnTo>
                  <a:lnTo>
                    <a:pt x="11218" y="8566"/>
                  </a:lnTo>
                  <a:lnTo>
                    <a:pt x="10755" y="8493"/>
                  </a:lnTo>
                  <a:lnTo>
                    <a:pt x="10293" y="8468"/>
                  </a:lnTo>
                  <a:close/>
                  <a:moveTo>
                    <a:pt x="10244" y="12556"/>
                  </a:moveTo>
                  <a:lnTo>
                    <a:pt x="10390" y="12678"/>
                  </a:lnTo>
                  <a:lnTo>
                    <a:pt x="10536" y="12799"/>
                  </a:lnTo>
                  <a:lnTo>
                    <a:pt x="10634" y="12970"/>
                  </a:lnTo>
                  <a:lnTo>
                    <a:pt x="10415" y="13018"/>
                  </a:lnTo>
                  <a:lnTo>
                    <a:pt x="10342" y="12775"/>
                  </a:lnTo>
                  <a:lnTo>
                    <a:pt x="10244" y="12556"/>
                  </a:lnTo>
                  <a:close/>
                  <a:moveTo>
                    <a:pt x="10828" y="13359"/>
                  </a:moveTo>
                  <a:lnTo>
                    <a:pt x="10901" y="13578"/>
                  </a:lnTo>
                  <a:lnTo>
                    <a:pt x="10707" y="13675"/>
                  </a:lnTo>
                  <a:lnTo>
                    <a:pt x="10536" y="13797"/>
                  </a:lnTo>
                  <a:lnTo>
                    <a:pt x="10536" y="13773"/>
                  </a:lnTo>
                  <a:lnTo>
                    <a:pt x="10488" y="13383"/>
                  </a:lnTo>
                  <a:lnTo>
                    <a:pt x="10512" y="13359"/>
                  </a:lnTo>
                  <a:close/>
                  <a:moveTo>
                    <a:pt x="10974" y="13919"/>
                  </a:moveTo>
                  <a:lnTo>
                    <a:pt x="11023" y="14332"/>
                  </a:lnTo>
                  <a:lnTo>
                    <a:pt x="10853" y="14381"/>
                  </a:lnTo>
                  <a:lnTo>
                    <a:pt x="10707" y="14430"/>
                  </a:lnTo>
                  <a:lnTo>
                    <a:pt x="10536" y="14478"/>
                  </a:lnTo>
                  <a:lnTo>
                    <a:pt x="10536" y="14113"/>
                  </a:lnTo>
                  <a:lnTo>
                    <a:pt x="10658" y="14065"/>
                  </a:lnTo>
                  <a:lnTo>
                    <a:pt x="10780" y="13992"/>
                  </a:lnTo>
                  <a:lnTo>
                    <a:pt x="10974" y="13919"/>
                  </a:lnTo>
                  <a:close/>
                  <a:moveTo>
                    <a:pt x="11047" y="14722"/>
                  </a:moveTo>
                  <a:lnTo>
                    <a:pt x="11047" y="14941"/>
                  </a:lnTo>
                  <a:lnTo>
                    <a:pt x="10755" y="15038"/>
                  </a:lnTo>
                  <a:lnTo>
                    <a:pt x="10609" y="15087"/>
                  </a:lnTo>
                  <a:lnTo>
                    <a:pt x="10463" y="15160"/>
                  </a:lnTo>
                  <a:lnTo>
                    <a:pt x="10512" y="14819"/>
                  </a:lnTo>
                  <a:lnTo>
                    <a:pt x="10804" y="14746"/>
                  </a:lnTo>
                  <a:lnTo>
                    <a:pt x="11047" y="14722"/>
                  </a:lnTo>
                  <a:close/>
                  <a:moveTo>
                    <a:pt x="11047" y="15306"/>
                  </a:moveTo>
                  <a:lnTo>
                    <a:pt x="11023" y="15573"/>
                  </a:lnTo>
                  <a:lnTo>
                    <a:pt x="11023" y="15671"/>
                  </a:lnTo>
                  <a:lnTo>
                    <a:pt x="10999" y="15671"/>
                  </a:lnTo>
                  <a:lnTo>
                    <a:pt x="10804" y="15719"/>
                  </a:lnTo>
                  <a:lnTo>
                    <a:pt x="10585" y="15792"/>
                  </a:lnTo>
                  <a:lnTo>
                    <a:pt x="10488" y="15841"/>
                  </a:lnTo>
                  <a:lnTo>
                    <a:pt x="10390" y="15890"/>
                  </a:lnTo>
                  <a:lnTo>
                    <a:pt x="10390" y="15890"/>
                  </a:lnTo>
                  <a:lnTo>
                    <a:pt x="10439" y="15427"/>
                  </a:lnTo>
                  <a:lnTo>
                    <a:pt x="10585" y="15427"/>
                  </a:lnTo>
                  <a:lnTo>
                    <a:pt x="10731" y="15403"/>
                  </a:lnTo>
                  <a:lnTo>
                    <a:pt x="11047" y="15306"/>
                  </a:lnTo>
                  <a:close/>
                  <a:moveTo>
                    <a:pt x="9441" y="536"/>
                  </a:moveTo>
                  <a:lnTo>
                    <a:pt x="9612" y="804"/>
                  </a:lnTo>
                  <a:lnTo>
                    <a:pt x="9831" y="1023"/>
                  </a:lnTo>
                  <a:lnTo>
                    <a:pt x="10050" y="1242"/>
                  </a:lnTo>
                  <a:lnTo>
                    <a:pt x="10293" y="1460"/>
                  </a:lnTo>
                  <a:lnTo>
                    <a:pt x="10780" y="1825"/>
                  </a:lnTo>
                  <a:lnTo>
                    <a:pt x="11266" y="2215"/>
                  </a:lnTo>
                  <a:lnTo>
                    <a:pt x="11899" y="2750"/>
                  </a:lnTo>
                  <a:lnTo>
                    <a:pt x="12507" y="3334"/>
                  </a:lnTo>
                  <a:lnTo>
                    <a:pt x="13091" y="3942"/>
                  </a:lnTo>
                  <a:lnTo>
                    <a:pt x="13651" y="4575"/>
                  </a:lnTo>
                  <a:lnTo>
                    <a:pt x="14746" y="5792"/>
                  </a:lnTo>
                  <a:lnTo>
                    <a:pt x="15305" y="6376"/>
                  </a:lnTo>
                  <a:lnTo>
                    <a:pt x="15622" y="6668"/>
                  </a:lnTo>
                  <a:lnTo>
                    <a:pt x="15914" y="6935"/>
                  </a:lnTo>
                  <a:lnTo>
                    <a:pt x="16206" y="7179"/>
                  </a:lnTo>
                  <a:lnTo>
                    <a:pt x="16522" y="7398"/>
                  </a:lnTo>
                  <a:lnTo>
                    <a:pt x="17155" y="7884"/>
                  </a:lnTo>
                  <a:lnTo>
                    <a:pt x="17471" y="8128"/>
                  </a:lnTo>
                  <a:lnTo>
                    <a:pt x="17763" y="8371"/>
                  </a:lnTo>
                  <a:lnTo>
                    <a:pt x="18031" y="8639"/>
                  </a:lnTo>
                  <a:lnTo>
                    <a:pt x="18274" y="8931"/>
                  </a:lnTo>
                  <a:lnTo>
                    <a:pt x="17885" y="8955"/>
                  </a:lnTo>
                  <a:lnTo>
                    <a:pt x="16741" y="8955"/>
                  </a:lnTo>
                  <a:lnTo>
                    <a:pt x="16425" y="8931"/>
                  </a:lnTo>
                  <a:lnTo>
                    <a:pt x="16060" y="8931"/>
                  </a:lnTo>
                  <a:lnTo>
                    <a:pt x="15889" y="8955"/>
                  </a:lnTo>
                  <a:lnTo>
                    <a:pt x="15719" y="8979"/>
                  </a:lnTo>
                  <a:lnTo>
                    <a:pt x="15597" y="9052"/>
                  </a:lnTo>
                  <a:lnTo>
                    <a:pt x="15524" y="9125"/>
                  </a:lnTo>
                  <a:lnTo>
                    <a:pt x="15500" y="9174"/>
                  </a:lnTo>
                  <a:lnTo>
                    <a:pt x="15500" y="9223"/>
                  </a:lnTo>
                  <a:lnTo>
                    <a:pt x="15573" y="9296"/>
                  </a:lnTo>
                  <a:lnTo>
                    <a:pt x="15549" y="9369"/>
                  </a:lnTo>
                  <a:lnTo>
                    <a:pt x="15549" y="10317"/>
                  </a:lnTo>
                  <a:lnTo>
                    <a:pt x="15549" y="11266"/>
                  </a:lnTo>
                  <a:lnTo>
                    <a:pt x="15524" y="12215"/>
                  </a:lnTo>
                  <a:lnTo>
                    <a:pt x="15476" y="13164"/>
                  </a:lnTo>
                  <a:lnTo>
                    <a:pt x="15451" y="14065"/>
                  </a:lnTo>
                  <a:lnTo>
                    <a:pt x="15427" y="14989"/>
                  </a:lnTo>
                  <a:lnTo>
                    <a:pt x="15427" y="15427"/>
                  </a:lnTo>
                  <a:lnTo>
                    <a:pt x="15451" y="15646"/>
                  </a:lnTo>
                  <a:lnTo>
                    <a:pt x="15500" y="15890"/>
                  </a:lnTo>
                  <a:lnTo>
                    <a:pt x="15208" y="15938"/>
                  </a:lnTo>
                  <a:lnTo>
                    <a:pt x="14965" y="15987"/>
                  </a:lnTo>
                  <a:lnTo>
                    <a:pt x="14210" y="16060"/>
                  </a:lnTo>
                  <a:lnTo>
                    <a:pt x="12069" y="16060"/>
                  </a:lnTo>
                  <a:lnTo>
                    <a:pt x="11826" y="16036"/>
                  </a:lnTo>
                  <a:lnTo>
                    <a:pt x="11680" y="16011"/>
                  </a:lnTo>
                  <a:lnTo>
                    <a:pt x="11510" y="16011"/>
                  </a:lnTo>
                  <a:lnTo>
                    <a:pt x="11534" y="15744"/>
                  </a:lnTo>
                  <a:lnTo>
                    <a:pt x="11558" y="15500"/>
                  </a:lnTo>
                  <a:lnTo>
                    <a:pt x="11558" y="15135"/>
                  </a:lnTo>
                  <a:lnTo>
                    <a:pt x="11558" y="14795"/>
                  </a:lnTo>
                  <a:lnTo>
                    <a:pt x="11534" y="14454"/>
                  </a:lnTo>
                  <a:lnTo>
                    <a:pt x="11510" y="14113"/>
                  </a:lnTo>
                  <a:lnTo>
                    <a:pt x="11461" y="13821"/>
                  </a:lnTo>
                  <a:lnTo>
                    <a:pt x="11388" y="13505"/>
                  </a:lnTo>
                  <a:lnTo>
                    <a:pt x="11291" y="13213"/>
                  </a:lnTo>
                  <a:lnTo>
                    <a:pt x="11169" y="12921"/>
                  </a:lnTo>
                  <a:lnTo>
                    <a:pt x="11023" y="12629"/>
                  </a:lnTo>
                  <a:lnTo>
                    <a:pt x="10828" y="12410"/>
                  </a:lnTo>
                  <a:lnTo>
                    <a:pt x="10731" y="12288"/>
                  </a:lnTo>
                  <a:lnTo>
                    <a:pt x="10609" y="12191"/>
                  </a:lnTo>
                  <a:lnTo>
                    <a:pt x="10463" y="12118"/>
                  </a:lnTo>
                  <a:lnTo>
                    <a:pt x="10342" y="12045"/>
                  </a:lnTo>
                  <a:lnTo>
                    <a:pt x="10147" y="11972"/>
                  </a:lnTo>
                  <a:lnTo>
                    <a:pt x="9977" y="11948"/>
                  </a:lnTo>
                  <a:lnTo>
                    <a:pt x="9782" y="11923"/>
                  </a:lnTo>
                  <a:lnTo>
                    <a:pt x="9587" y="11923"/>
                  </a:lnTo>
                  <a:lnTo>
                    <a:pt x="9417" y="11948"/>
                  </a:lnTo>
                  <a:lnTo>
                    <a:pt x="9222" y="11996"/>
                  </a:lnTo>
                  <a:lnTo>
                    <a:pt x="9052" y="12045"/>
                  </a:lnTo>
                  <a:lnTo>
                    <a:pt x="8857" y="12118"/>
                  </a:lnTo>
                  <a:lnTo>
                    <a:pt x="8687" y="12215"/>
                  </a:lnTo>
                  <a:lnTo>
                    <a:pt x="8541" y="12313"/>
                  </a:lnTo>
                  <a:lnTo>
                    <a:pt x="8371" y="12434"/>
                  </a:lnTo>
                  <a:lnTo>
                    <a:pt x="8249" y="12580"/>
                  </a:lnTo>
                  <a:lnTo>
                    <a:pt x="8103" y="12702"/>
                  </a:lnTo>
                  <a:lnTo>
                    <a:pt x="7981" y="12848"/>
                  </a:lnTo>
                  <a:lnTo>
                    <a:pt x="7884" y="13018"/>
                  </a:lnTo>
                  <a:lnTo>
                    <a:pt x="7811" y="13164"/>
                  </a:lnTo>
                  <a:lnTo>
                    <a:pt x="7714" y="13383"/>
                  </a:lnTo>
                  <a:lnTo>
                    <a:pt x="7665" y="13578"/>
                  </a:lnTo>
                  <a:lnTo>
                    <a:pt x="7568" y="14016"/>
                  </a:lnTo>
                  <a:lnTo>
                    <a:pt x="7495" y="14454"/>
                  </a:lnTo>
                  <a:lnTo>
                    <a:pt x="7446" y="14892"/>
                  </a:lnTo>
                  <a:lnTo>
                    <a:pt x="7397" y="15281"/>
                  </a:lnTo>
                  <a:lnTo>
                    <a:pt x="7373" y="15525"/>
                  </a:lnTo>
                  <a:lnTo>
                    <a:pt x="7373" y="15768"/>
                  </a:lnTo>
                  <a:lnTo>
                    <a:pt x="6181" y="15768"/>
                  </a:lnTo>
                  <a:lnTo>
                    <a:pt x="5013" y="15817"/>
                  </a:lnTo>
                  <a:lnTo>
                    <a:pt x="4234" y="15817"/>
                  </a:lnTo>
                  <a:lnTo>
                    <a:pt x="3796" y="15841"/>
                  </a:lnTo>
                  <a:lnTo>
                    <a:pt x="3602" y="15865"/>
                  </a:lnTo>
                  <a:lnTo>
                    <a:pt x="3407" y="15914"/>
                  </a:lnTo>
                  <a:lnTo>
                    <a:pt x="3431" y="15598"/>
                  </a:lnTo>
                  <a:lnTo>
                    <a:pt x="3456" y="15281"/>
                  </a:lnTo>
                  <a:lnTo>
                    <a:pt x="3431" y="14965"/>
                  </a:lnTo>
                  <a:lnTo>
                    <a:pt x="3456" y="14673"/>
                  </a:lnTo>
                  <a:lnTo>
                    <a:pt x="3504" y="13651"/>
                  </a:lnTo>
                  <a:lnTo>
                    <a:pt x="3553" y="12605"/>
                  </a:lnTo>
                  <a:lnTo>
                    <a:pt x="3529" y="12191"/>
                  </a:lnTo>
                  <a:lnTo>
                    <a:pt x="3504" y="11777"/>
                  </a:lnTo>
                  <a:lnTo>
                    <a:pt x="3383" y="10950"/>
                  </a:lnTo>
                  <a:lnTo>
                    <a:pt x="3334" y="10512"/>
                  </a:lnTo>
                  <a:lnTo>
                    <a:pt x="3285" y="10098"/>
                  </a:lnTo>
                  <a:lnTo>
                    <a:pt x="3261" y="9685"/>
                  </a:lnTo>
                  <a:lnTo>
                    <a:pt x="3261" y="9271"/>
                  </a:lnTo>
                  <a:lnTo>
                    <a:pt x="3261" y="9247"/>
                  </a:lnTo>
                  <a:lnTo>
                    <a:pt x="3334" y="9198"/>
                  </a:lnTo>
                  <a:lnTo>
                    <a:pt x="3383" y="9125"/>
                  </a:lnTo>
                  <a:lnTo>
                    <a:pt x="3407" y="9028"/>
                  </a:lnTo>
                  <a:lnTo>
                    <a:pt x="3383" y="8931"/>
                  </a:lnTo>
                  <a:lnTo>
                    <a:pt x="3334" y="8833"/>
                  </a:lnTo>
                  <a:lnTo>
                    <a:pt x="3261" y="8760"/>
                  </a:lnTo>
                  <a:lnTo>
                    <a:pt x="3164" y="8736"/>
                  </a:lnTo>
                  <a:lnTo>
                    <a:pt x="3042" y="8736"/>
                  </a:lnTo>
                  <a:lnTo>
                    <a:pt x="2774" y="8760"/>
                  </a:lnTo>
                  <a:lnTo>
                    <a:pt x="2507" y="8785"/>
                  </a:lnTo>
                  <a:lnTo>
                    <a:pt x="1947" y="8809"/>
                  </a:lnTo>
                  <a:lnTo>
                    <a:pt x="1412" y="8785"/>
                  </a:lnTo>
                  <a:lnTo>
                    <a:pt x="876" y="8785"/>
                  </a:lnTo>
                  <a:lnTo>
                    <a:pt x="1850" y="7982"/>
                  </a:lnTo>
                  <a:lnTo>
                    <a:pt x="2336" y="7544"/>
                  </a:lnTo>
                  <a:lnTo>
                    <a:pt x="2799" y="7106"/>
                  </a:lnTo>
                  <a:lnTo>
                    <a:pt x="4040" y="5792"/>
                  </a:lnTo>
                  <a:lnTo>
                    <a:pt x="4648" y="5135"/>
                  </a:lnTo>
                  <a:lnTo>
                    <a:pt x="5256" y="4502"/>
                  </a:lnTo>
                  <a:lnTo>
                    <a:pt x="6546" y="3237"/>
                  </a:lnTo>
                  <a:lnTo>
                    <a:pt x="7835" y="1971"/>
                  </a:lnTo>
                  <a:lnTo>
                    <a:pt x="8371" y="1485"/>
                  </a:lnTo>
                  <a:lnTo>
                    <a:pt x="8906" y="998"/>
                  </a:lnTo>
                  <a:lnTo>
                    <a:pt x="9247" y="706"/>
                  </a:lnTo>
                  <a:lnTo>
                    <a:pt x="9368" y="609"/>
                  </a:lnTo>
                  <a:lnTo>
                    <a:pt x="9417" y="560"/>
                  </a:lnTo>
                  <a:lnTo>
                    <a:pt x="9441" y="560"/>
                  </a:lnTo>
                  <a:lnTo>
                    <a:pt x="9441" y="536"/>
                  </a:lnTo>
                  <a:close/>
                  <a:moveTo>
                    <a:pt x="9198" y="1"/>
                  </a:moveTo>
                  <a:lnTo>
                    <a:pt x="9125" y="25"/>
                  </a:lnTo>
                  <a:lnTo>
                    <a:pt x="8979" y="122"/>
                  </a:lnTo>
                  <a:lnTo>
                    <a:pt x="8736" y="341"/>
                  </a:lnTo>
                  <a:lnTo>
                    <a:pt x="7884" y="1120"/>
                  </a:lnTo>
                  <a:lnTo>
                    <a:pt x="7227" y="1752"/>
                  </a:lnTo>
                  <a:lnTo>
                    <a:pt x="6546" y="2385"/>
                  </a:lnTo>
                  <a:lnTo>
                    <a:pt x="5232" y="3675"/>
                  </a:lnTo>
                  <a:lnTo>
                    <a:pt x="4551" y="4356"/>
                  </a:lnTo>
                  <a:lnTo>
                    <a:pt x="3918" y="5037"/>
                  </a:lnTo>
                  <a:lnTo>
                    <a:pt x="2628" y="6424"/>
                  </a:lnTo>
                  <a:lnTo>
                    <a:pt x="2020" y="7033"/>
                  </a:lnTo>
                  <a:lnTo>
                    <a:pt x="1704" y="7325"/>
                  </a:lnTo>
                  <a:lnTo>
                    <a:pt x="1387" y="7617"/>
                  </a:lnTo>
                  <a:lnTo>
                    <a:pt x="706" y="8176"/>
                  </a:lnTo>
                  <a:lnTo>
                    <a:pt x="365" y="8493"/>
                  </a:lnTo>
                  <a:lnTo>
                    <a:pt x="73" y="8833"/>
                  </a:lnTo>
                  <a:lnTo>
                    <a:pt x="25" y="8931"/>
                  </a:lnTo>
                  <a:lnTo>
                    <a:pt x="0" y="9028"/>
                  </a:lnTo>
                  <a:lnTo>
                    <a:pt x="25" y="9101"/>
                  </a:lnTo>
                  <a:lnTo>
                    <a:pt x="73" y="9174"/>
                  </a:lnTo>
                  <a:lnTo>
                    <a:pt x="146" y="9223"/>
                  </a:lnTo>
                  <a:lnTo>
                    <a:pt x="244" y="9247"/>
                  </a:lnTo>
                  <a:lnTo>
                    <a:pt x="317" y="9223"/>
                  </a:lnTo>
                  <a:lnTo>
                    <a:pt x="414" y="9174"/>
                  </a:lnTo>
                  <a:lnTo>
                    <a:pt x="560" y="9247"/>
                  </a:lnTo>
                  <a:lnTo>
                    <a:pt x="706" y="9296"/>
                  </a:lnTo>
                  <a:lnTo>
                    <a:pt x="876" y="9320"/>
                  </a:lnTo>
                  <a:lnTo>
                    <a:pt x="1047" y="9344"/>
                  </a:lnTo>
                  <a:lnTo>
                    <a:pt x="2555" y="9344"/>
                  </a:lnTo>
                  <a:lnTo>
                    <a:pt x="2847" y="9320"/>
                  </a:lnTo>
                  <a:lnTo>
                    <a:pt x="2823" y="9490"/>
                  </a:lnTo>
                  <a:lnTo>
                    <a:pt x="2799" y="9636"/>
                  </a:lnTo>
                  <a:lnTo>
                    <a:pt x="2774" y="9952"/>
                  </a:lnTo>
                  <a:lnTo>
                    <a:pt x="2774" y="10269"/>
                  </a:lnTo>
                  <a:lnTo>
                    <a:pt x="2823" y="10585"/>
                  </a:lnTo>
                  <a:lnTo>
                    <a:pt x="2969" y="11510"/>
                  </a:lnTo>
                  <a:lnTo>
                    <a:pt x="2993" y="11972"/>
                  </a:lnTo>
                  <a:lnTo>
                    <a:pt x="3018" y="12434"/>
                  </a:lnTo>
                  <a:lnTo>
                    <a:pt x="3018" y="12970"/>
                  </a:lnTo>
                  <a:lnTo>
                    <a:pt x="2993" y="13481"/>
                  </a:lnTo>
                  <a:lnTo>
                    <a:pt x="2920" y="14503"/>
                  </a:lnTo>
                  <a:lnTo>
                    <a:pt x="2872" y="14892"/>
                  </a:lnTo>
                  <a:lnTo>
                    <a:pt x="2823" y="15330"/>
                  </a:lnTo>
                  <a:lnTo>
                    <a:pt x="2823" y="15549"/>
                  </a:lnTo>
                  <a:lnTo>
                    <a:pt x="2823" y="15768"/>
                  </a:lnTo>
                  <a:lnTo>
                    <a:pt x="2847" y="15963"/>
                  </a:lnTo>
                  <a:lnTo>
                    <a:pt x="2920" y="16133"/>
                  </a:lnTo>
                  <a:lnTo>
                    <a:pt x="2896" y="16157"/>
                  </a:lnTo>
                  <a:lnTo>
                    <a:pt x="2872" y="16230"/>
                  </a:lnTo>
                  <a:lnTo>
                    <a:pt x="2872" y="16303"/>
                  </a:lnTo>
                  <a:lnTo>
                    <a:pt x="2920" y="16352"/>
                  </a:lnTo>
                  <a:lnTo>
                    <a:pt x="2969" y="16401"/>
                  </a:lnTo>
                  <a:lnTo>
                    <a:pt x="3091" y="16449"/>
                  </a:lnTo>
                  <a:lnTo>
                    <a:pt x="3212" y="16474"/>
                  </a:lnTo>
                  <a:lnTo>
                    <a:pt x="3480" y="16474"/>
                  </a:lnTo>
                  <a:lnTo>
                    <a:pt x="3991" y="16425"/>
                  </a:lnTo>
                  <a:lnTo>
                    <a:pt x="4599" y="16401"/>
                  </a:lnTo>
                  <a:lnTo>
                    <a:pt x="5183" y="16401"/>
                  </a:lnTo>
                  <a:lnTo>
                    <a:pt x="6375" y="16425"/>
                  </a:lnTo>
                  <a:lnTo>
                    <a:pt x="6984" y="16401"/>
                  </a:lnTo>
                  <a:lnTo>
                    <a:pt x="7276" y="16376"/>
                  </a:lnTo>
                  <a:lnTo>
                    <a:pt x="7568" y="16328"/>
                  </a:lnTo>
                  <a:lnTo>
                    <a:pt x="7641" y="16303"/>
                  </a:lnTo>
                  <a:lnTo>
                    <a:pt x="7714" y="16255"/>
                  </a:lnTo>
                  <a:lnTo>
                    <a:pt x="7738" y="16206"/>
                  </a:lnTo>
                  <a:lnTo>
                    <a:pt x="7762" y="16157"/>
                  </a:lnTo>
                  <a:lnTo>
                    <a:pt x="7835" y="16084"/>
                  </a:lnTo>
                  <a:lnTo>
                    <a:pt x="7860" y="16011"/>
                  </a:lnTo>
                  <a:lnTo>
                    <a:pt x="7860" y="15354"/>
                  </a:lnTo>
                  <a:lnTo>
                    <a:pt x="7884" y="14989"/>
                  </a:lnTo>
                  <a:lnTo>
                    <a:pt x="7908" y="14649"/>
                  </a:lnTo>
                  <a:lnTo>
                    <a:pt x="7981" y="14284"/>
                  </a:lnTo>
                  <a:lnTo>
                    <a:pt x="8054" y="13943"/>
                  </a:lnTo>
                  <a:lnTo>
                    <a:pt x="8152" y="13627"/>
                  </a:lnTo>
                  <a:lnTo>
                    <a:pt x="8273" y="13310"/>
                  </a:lnTo>
                  <a:lnTo>
                    <a:pt x="8371" y="13164"/>
                  </a:lnTo>
                  <a:lnTo>
                    <a:pt x="8492" y="12994"/>
                  </a:lnTo>
                  <a:lnTo>
                    <a:pt x="8638" y="12848"/>
                  </a:lnTo>
                  <a:lnTo>
                    <a:pt x="8784" y="12726"/>
                  </a:lnTo>
                  <a:lnTo>
                    <a:pt x="8979" y="12629"/>
                  </a:lnTo>
                  <a:lnTo>
                    <a:pt x="9149" y="12532"/>
                  </a:lnTo>
                  <a:lnTo>
                    <a:pt x="9344" y="12483"/>
                  </a:lnTo>
                  <a:lnTo>
                    <a:pt x="9539" y="12434"/>
                  </a:lnTo>
                  <a:lnTo>
                    <a:pt x="9660" y="12580"/>
                  </a:lnTo>
                  <a:lnTo>
                    <a:pt x="9758" y="12726"/>
                  </a:lnTo>
                  <a:lnTo>
                    <a:pt x="9855" y="12872"/>
                  </a:lnTo>
                  <a:lnTo>
                    <a:pt x="9952" y="13043"/>
                  </a:lnTo>
                  <a:lnTo>
                    <a:pt x="10025" y="13335"/>
                  </a:lnTo>
                  <a:lnTo>
                    <a:pt x="10050" y="13627"/>
                  </a:lnTo>
                  <a:lnTo>
                    <a:pt x="10050" y="13919"/>
                  </a:lnTo>
                  <a:lnTo>
                    <a:pt x="10050" y="14211"/>
                  </a:lnTo>
                  <a:lnTo>
                    <a:pt x="10025" y="14697"/>
                  </a:lnTo>
                  <a:lnTo>
                    <a:pt x="9977" y="15208"/>
                  </a:lnTo>
                  <a:lnTo>
                    <a:pt x="9928" y="15695"/>
                  </a:lnTo>
                  <a:lnTo>
                    <a:pt x="9879" y="16206"/>
                  </a:lnTo>
                  <a:lnTo>
                    <a:pt x="9904" y="16303"/>
                  </a:lnTo>
                  <a:lnTo>
                    <a:pt x="9952" y="16376"/>
                  </a:lnTo>
                  <a:lnTo>
                    <a:pt x="10025" y="16425"/>
                  </a:lnTo>
                  <a:lnTo>
                    <a:pt x="10123" y="16449"/>
                  </a:lnTo>
                  <a:lnTo>
                    <a:pt x="10488" y="16498"/>
                  </a:lnTo>
                  <a:lnTo>
                    <a:pt x="10853" y="16522"/>
                  </a:lnTo>
                  <a:lnTo>
                    <a:pt x="11218" y="16522"/>
                  </a:lnTo>
                  <a:lnTo>
                    <a:pt x="11583" y="16498"/>
                  </a:lnTo>
                  <a:lnTo>
                    <a:pt x="11753" y="16522"/>
                  </a:lnTo>
                  <a:lnTo>
                    <a:pt x="11948" y="16547"/>
                  </a:lnTo>
                  <a:lnTo>
                    <a:pt x="12313" y="16547"/>
                  </a:lnTo>
                  <a:lnTo>
                    <a:pt x="13091" y="16571"/>
                  </a:lnTo>
                  <a:lnTo>
                    <a:pt x="14892" y="16571"/>
                  </a:lnTo>
                  <a:lnTo>
                    <a:pt x="15208" y="16547"/>
                  </a:lnTo>
                  <a:lnTo>
                    <a:pt x="15476" y="16474"/>
                  </a:lnTo>
                  <a:lnTo>
                    <a:pt x="15597" y="16425"/>
                  </a:lnTo>
                  <a:lnTo>
                    <a:pt x="15719" y="16376"/>
                  </a:lnTo>
                  <a:lnTo>
                    <a:pt x="15792" y="16303"/>
                  </a:lnTo>
                  <a:lnTo>
                    <a:pt x="15865" y="16230"/>
                  </a:lnTo>
                  <a:lnTo>
                    <a:pt x="15962" y="16206"/>
                  </a:lnTo>
                  <a:lnTo>
                    <a:pt x="16035" y="16157"/>
                  </a:lnTo>
                  <a:lnTo>
                    <a:pt x="16084" y="16060"/>
                  </a:lnTo>
                  <a:lnTo>
                    <a:pt x="16108" y="15963"/>
                  </a:lnTo>
                  <a:lnTo>
                    <a:pt x="16108" y="15841"/>
                  </a:lnTo>
                  <a:lnTo>
                    <a:pt x="16084" y="15719"/>
                  </a:lnTo>
                  <a:lnTo>
                    <a:pt x="16035" y="15476"/>
                  </a:lnTo>
                  <a:lnTo>
                    <a:pt x="16011" y="15111"/>
                  </a:lnTo>
                  <a:lnTo>
                    <a:pt x="16011" y="14746"/>
                  </a:lnTo>
                  <a:lnTo>
                    <a:pt x="16035" y="13846"/>
                  </a:lnTo>
                  <a:lnTo>
                    <a:pt x="16084" y="12945"/>
                  </a:lnTo>
                  <a:lnTo>
                    <a:pt x="16108" y="12069"/>
                  </a:lnTo>
                  <a:lnTo>
                    <a:pt x="16133" y="11193"/>
                  </a:lnTo>
                  <a:lnTo>
                    <a:pt x="16133" y="10755"/>
                  </a:lnTo>
                  <a:lnTo>
                    <a:pt x="16108" y="10317"/>
                  </a:lnTo>
                  <a:lnTo>
                    <a:pt x="16084" y="9879"/>
                  </a:lnTo>
                  <a:lnTo>
                    <a:pt x="16035" y="9466"/>
                  </a:lnTo>
                  <a:lnTo>
                    <a:pt x="16741" y="9466"/>
                  </a:lnTo>
                  <a:lnTo>
                    <a:pt x="17252" y="9490"/>
                  </a:lnTo>
                  <a:lnTo>
                    <a:pt x="17763" y="9490"/>
                  </a:lnTo>
                  <a:lnTo>
                    <a:pt x="18250" y="9466"/>
                  </a:lnTo>
                  <a:lnTo>
                    <a:pt x="18761" y="9417"/>
                  </a:lnTo>
                  <a:lnTo>
                    <a:pt x="18834" y="9393"/>
                  </a:lnTo>
                  <a:lnTo>
                    <a:pt x="18907" y="9344"/>
                  </a:lnTo>
                  <a:lnTo>
                    <a:pt x="18931" y="9296"/>
                  </a:lnTo>
                  <a:lnTo>
                    <a:pt x="18955" y="9223"/>
                  </a:lnTo>
                  <a:lnTo>
                    <a:pt x="18955" y="9150"/>
                  </a:lnTo>
                  <a:lnTo>
                    <a:pt x="18931" y="9077"/>
                  </a:lnTo>
                  <a:lnTo>
                    <a:pt x="18907" y="9028"/>
                  </a:lnTo>
                  <a:lnTo>
                    <a:pt x="18858" y="8955"/>
                  </a:lnTo>
                  <a:lnTo>
                    <a:pt x="18882" y="8858"/>
                  </a:lnTo>
                  <a:lnTo>
                    <a:pt x="18834" y="8760"/>
                  </a:lnTo>
                  <a:lnTo>
                    <a:pt x="18761" y="8639"/>
                  </a:lnTo>
                  <a:lnTo>
                    <a:pt x="18688" y="8517"/>
                  </a:lnTo>
                  <a:lnTo>
                    <a:pt x="18469" y="8298"/>
                  </a:lnTo>
                  <a:lnTo>
                    <a:pt x="18031" y="7909"/>
                  </a:lnTo>
                  <a:lnTo>
                    <a:pt x="17374" y="7373"/>
                  </a:lnTo>
                  <a:lnTo>
                    <a:pt x="16717" y="6862"/>
                  </a:lnTo>
                  <a:lnTo>
                    <a:pt x="16084" y="6327"/>
                  </a:lnTo>
                  <a:lnTo>
                    <a:pt x="15476" y="5767"/>
                  </a:lnTo>
                  <a:lnTo>
                    <a:pt x="14916" y="5159"/>
                  </a:lnTo>
                  <a:lnTo>
                    <a:pt x="14356" y="4551"/>
                  </a:lnTo>
                  <a:lnTo>
                    <a:pt x="13797" y="3918"/>
                  </a:lnTo>
                  <a:lnTo>
                    <a:pt x="13237" y="3334"/>
                  </a:lnTo>
                  <a:lnTo>
                    <a:pt x="12653" y="2726"/>
                  </a:lnTo>
                  <a:lnTo>
                    <a:pt x="12045" y="2166"/>
                  </a:lnTo>
                  <a:lnTo>
                    <a:pt x="11753" y="1923"/>
                  </a:lnTo>
                  <a:lnTo>
                    <a:pt x="11437" y="1679"/>
                  </a:lnTo>
                  <a:lnTo>
                    <a:pt x="10804" y="1193"/>
                  </a:lnTo>
                  <a:lnTo>
                    <a:pt x="10488" y="950"/>
                  </a:lnTo>
                  <a:lnTo>
                    <a:pt x="10196" y="682"/>
                  </a:lnTo>
                  <a:lnTo>
                    <a:pt x="9904" y="414"/>
                  </a:lnTo>
                  <a:lnTo>
                    <a:pt x="9660" y="98"/>
                  </a:lnTo>
                  <a:lnTo>
                    <a:pt x="9612" y="25"/>
                  </a:lnTo>
                  <a:lnTo>
                    <a:pt x="9539" y="1"/>
                  </a:lnTo>
                  <a:lnTo>
                    <a:pt x="9466" y="1"/>
                  </a:lnTo>
                  <a:lnTo>
                    <a:pt x="9393" y="25"/>
                  </a:lnTo>
                  <a:lnTo>
                    <a:pt x="9344" y="1"/>
                  </a:lnTo>
                  <a:close/>
                </a:path>
              </a:pathLst>
            </a:custGeom>
            <a:solidFill>
              <a:srgbClr val="434343"/>
            </a:solidFill>
            <a:ln>
              <a:solidFill>
                <a:srgbClr val="43434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86;p38">
              <a:extLst>
                <a:ext uri="{FF2B5EF4-FFF2-40B4-BE49-F238E27FC236}">
                  <a16:creationId xmlns:a16="http://schemas.microsoft.com/office/drawing/2014/main" id="{F29E1BA5-B657-4FC8-A3AC-E2162B44E220}"/>
                </a:ext>
              </a:extLst>
            </p:cNvPr>
            <p:cNvSpPr/>
            <p:nvPr/>
          </p:nvSpPr>
          <p:spPr>
            <a:xfrm>
              <a:off x="-644014" y="1312892"/>
              <a:ext cx="346205" cy="348325"/>
            </a:xfrm>
            <a:custGeom>
              <a:avLst/>
              <a:gdLst/>
              <a:ahLst/>
              <a:cxnLst/>
              <a:rect l="l" t="t" r="r" b="b"/>
              <a:pathLst>
                <a:path w="15841" h="15938" extrusionOk="0">
                  <a:moveTo>
                    <a:pt x="4502" y="7470"/>
                  </a:moveTo>
                  <a:lnTo>
                    <a:pt x="4575" y="7495"/>
                  </a:lnTo>
                  <a:lnTo>
                    <a:pt x="4648" y="7543"/>
                  </a:lnTo>
                  <a:lnTo>
                    <a:pt x="4696" y="7616"/>
                  </a:lnTo>
                  <a:lnTo>
                    <a:pt x="4721" y="7714"/>
                  </a:lnTo>
                  <a:lnTo>
                    <a:pt x="4721" y="7787"/>
                  </a:lnTo>
                  <a:lnTo>
                    <a:pt x="4696" y="7908"/>
                  </a:lnTo>
                  <a:lnTo>
                    <a:pt x="4623" y="7981"/>
                  </a:lnTo>
                  <a:lnTo>
                    <a:pt x="4550" y="8054"/>
                  </a:lnTo>
                  <a:lnTo>
                    <a:pt x="4429" y="8079"/>
                  </a:lnTo>
                  <a:lnTo>
                    <a:pt x="4307" y="8054"/>
                  </a:lnTo>
                  <a:lnTo>
                    <a:pt x="4234" y="7981"/>
                  </a:lnTo>
                  <a:lnTo>
                    <a:pt x="4161" y="7908"/>
                  </a:lnTo>
                  <a:lnTo>
                    <a:pt x="4137" y="7787"/>
                  </a:lnTo>
                  <a:lnTo>
                    <a:pt x="4161" y="7665"/>
                  </a:lnTo>
                  <a:lnTo>
                    <a:pt x="4234" y="7543"/>
                  </a:lnTo>
                  <a:lnTo>
                    <a:pt x="4307" y="7495"/>
                  </a:lnTo>
                  <a:lnTo>
                    <a:pt x="4404" y="7470"/>
                  </a:lnTo>
                  <a:close/>
                  <a:moveTo>
                    <a:pt x="10877" y="7470"/>
                  </a:moveTo>
                  <a:lnTo>
                    <a:pt x="10950" y="7495"/>
                  </a:lnTo>
                  <a:lnTo>
                    <a:pt x="11023" y="7543"/>
                  </a:lnTo>
                  <a:lnTo>
                    <a:pt x="11071" y="7616"/>
                  </a:lnTo>
                  <a:lnTo>
                    <a:pt x="11096" y="7714"/>
                  </a:lnTo>
                  <a:lnTo>
                    <a:pt x="11096" y="7787"/>
                  </a:lnTo>
                  <a:lnTo>
                    <a:pt x="11071" y="7908"/>
                  </a:lnTo>
                  <a:lnTo>
                    <a:pt x="10998" y="7981"/>
                  </a:lnTo>
                  <a:lnTo>
                    <a:pt x="10926" y="8054"/>
                  </a:lnTo>
                  <a:lnTo>
                    <a:pt x="10804" y="8079"/>
                  </a:lnTo>
                  <a:lnTo>
                    <a:pt x="10682" y="8054"/>
                  </a:lnTo>
                  <a:lnTo>
                    <a:pt x="10609" y="7981"/>
                  </a:lnTo>
                  <a:lnTo>
                    <a:pt x="10536" y="7908"/>
                  </a:lnTo>
                  <a:lnTo>
                    <a:pt x="10512" y="7787"/>
                  </a:lnTo>
                  <a:lnTo>
                    <a:pt x="10536" y="7665"/>
                  </a:lnTo>
                  <a:lnTo>
                    <a:pt x="10609" y="7543"/>
                  </a:lnTo>
                  <a:lnTo>
                    <a:pt x="10682" y="7495"/>
                  </a:lnTo>
                  <a:lnTo>
                    <a:pt x="10780" y="7470"/>
                  </a:lnTo>
                  <a:close/>
                  <a:moveTo>
                    <a:pt x="4477" y="7081"/>
                  </a:moveTo>
                  <a:lnTo>
                    <a:pt x="4307" y="7105"/>
                  </a:lnTo>
                  <a:lnTo>
                    <a:pt x="4137" y="7178"/>
                  </a:lnTo>
                  <a:lnTo>
                    <a:pt x="4015" y="7300"/>
                  </a:lnTo>
                  <a:lnTo>
                    <a:pt x="3893" y="7446"/>
                  </a:lnTo>
                  <a:lnTo>
                    <a:pt x="3820" y="7568"/>
                  </a:lnTo>
                  <a:lnTo>
                    <a:pt x="3772" y="7714"/>
                  </a:lnTo>
                  <a:lnTo>
                    <a:pt x="3723" y="7835"/>
                  </a:lnTo>
                  <a:lnTo>
                    <a:pt x="3723" y="7981"/>
                  </a:lnTo>
                  <a:lnTo>
                    <a:pt x="3674" y="8225"/>
                  </a:lnTo>
                  <a:lnTo>
                    <a:pt x="3674" y="8395"/>
                  </a:lnTo>
                  <a:lnTo>
                    <a:pt x="3723" y="8565"/>
                  </a:lnTo>
                  <a:lnTo>
                    <a:pt x="3772" y="8711"/>
                  </a:lnTo>
                  <a:lnTo>
                    <a:pt x="3869" y="8833"/>
                  </a:lnTo>
                  <a:lnTo>
                    <a:pt x="3966" y="8955"/>
                  </a:lnTo>
                  <a:lnTo>
                    <a:pt x="4088" y="9028"/>
                  </a:lnTo>
                  <a:lnTo>
                    <a:pt x="4234" y="9101"/>
                  </a:lnTo>
                  <a:lnTo>
                    <a:pt x="4404" y="9149"/>
                  </a:lnTo>
                  <a:lnTo>
                    <a:pt x="4599" y="9174"/>
                  </a:lnTo>
                  <a:lnTo>
                    <a:pt x="4769" y="9149"/>
                  </a:lnTo>
                  <a:lnTo>
                    <a:pt x="4940" y="9101"/>
                  </a:lnTo>
                  <a:lnTo>
                    <a:pt x="5086" y="9028"/>
                  </a:lnTo>
                  <a:lnTo>
                    <a:pt x="5207" y="8930"/>
                  </a:lnTo>
                  <a:lnTo>
                    <a:pt x="5329" y="8809"/>
                  </a:lnTo>
                  <a:lnTo>
                    <a:pt x="5426" y="8663"/>
                  </a:lnTo>
                  <a:lnTo>
                    <a:pt x="5499" y="8517"/>
                  </a:lnTo>
                  <a:lnTo>
                    <a:pt x="5548" y="8346"/>
                  </a:lnTo>
                  <a:lnTo>
                    <a:pt x="5572" y="8176"/>
                  </a:lnTo>
                  <a:lnTo>
                    <a:pt x="5548" y="8006"/>
                  </a:lnTo>
                  <a:lnTo>
                    <a:pt x="5524" y="7835"/>
                  </a:lnTo>
                  <a:lnTo>
                    <a:pt x="5475" y="7689"/>
                  </a:lnTo>
                  <a:lnTo>
                    <a:pt x="5402" y="7519"/>
                  </a:lnTo>
                  <a:lnTo>
                    <a:pt x="5280" y="7397"/>
                  </a:lnTo>
                  <a:lnTo>
                    <a:pt x="5134" y="7251"/>
                  </a:lnTo>
                  <a:lnTo>
                    <a:pt x="4988" y="7154"/>
                  </a:lnTo>
                  <a:lnTo>
                    <a:pt x="4818" y="7105"/>
                  </a:lnTo>
                  <a:lnTo>
                    <a:pt x="4648" y="7081"/>
                  </a:lnTo>
                  <a:close/>
                  <a:moveTo>
                    <a:pt x="10853" y="7081"/>
                  </a:moveTo>
                  <a:lnTo>
                    <a:pt x="10682" y="7105"/>
                  </a:lnTo>
                  <a:lnTo>
                    <a:pt x="10512" y="7178"/>
                  </a:lnTo>
                  <a:lnTo>
                    <a:pt x="10390" y="7300"/>
                  </a:lnTo>
                  <a:lnTo>
                    <a:pt x="10269" y="7446"/>
                  </a:lnTo>
                  <a:lnTo>
                    <a:pt x="10196" y="7568"/>
                  </a:lnTo>
                  <a:lnTo>
                    <a:pt x="10147" y="7714"/>
                  </a:lnTo>
                  <a:lnTo>
                    <a:pt x="10098" y="7835"/>
                  </a:lnTo>
                  <a:lnTo>
                    <a:pt x="10098" y="7981"/>
                  </a:lnTo>
                  <a:lnTo>
                    <a:pt x="10050" y="8225"/>
                  </a:lnTo>
                  <a:lnTo>
                    <a:pt x="10050" y="8395"/>
                  </a:lnTo>
                  <a:lnTo>
                    <a:pt x="10098" y="8565"/>
                  </a:lnTo>
                  <a:lnTo>
                    <a:pt x="10147" y="8711"/>
                  </a:lnTo>
                  <a:lnTo>
                    <a:pt x="10244" y="8833"/>
                  </a:lnTo>
                  <a:lnTo>
                    <a:pt x="10342" y="8955"/>
                  </a:lnTo>
                  <a:lnTo>
                    <a:pt x="10463" y="9028"/>
                  </a:lnTo>
                  <a:lnTo>
                    <a:pt x="10609" y="9101"/>
                  </a:lnTo>
                  <a:lnTo>
                    <a:pt x="10780" y="9149"/>
                  </a:lnTo>
                  <a:lnTo>
                    <a:pt x="10974" y="9174"/>
                  </a:lnTo>
                  <a:lnTo>
                    <a:pt x="11144" y="9149"/>
                  </a:lnTo>
                  <a:lnTo>
                    <a:pt x="11315" y="9101"/>
                  </a:lnTo>
                  <a:lnTo>
                    <a:pt x="11461" y="9028"/>
                  </a:lnTo>
                  <a:lnTo>
                    <a:pt x="11582" y="8930"/>
                  </a:lnTo>
                  <a:lnTo>
                    <a:pt x="11704" y="8809"/>
                  </a:lnTo>
                  <a:lnTo>
                    <a:pt x="11801" y="8663"/>
                  </a:lnTo>
                  <a:lnTo>
                    <a:pt x="11874" y="8517"/>
                  </a:lnTo>
                  <a:lnTo>
                    <a:pt x="11923" y="8346"/>
                  </a:lnTo>
                  <a:lnTo>
                    <a:pt x="11947" y="8176"/>
                  </a:lnTo>
                  <a:lnTo>
                    <a:pt x="11923" y="8006"/>
                  </a:lnTo>
                  <a:lnTo>
                    <a:pt x="11899" y="7835"/>
                  </a:lnTo>
                  <a:lnTo>
                    <a:pt x="11850" y="7689"/>
                  </a:lnTo>
                  <a:lnTo>
                    <a:pt x="11777" y="7519"/>
                  </a:lnTo>
                  <a:lnTo>
                    <a:pt x="11655" y="7397"/>
                  </a:lnTo>
                  <a:lnTo>
                    <a:pt x="11509" y="7251"/>
                  </a:lnTo>
                  <a:lnTo>
                    <a:pt x="11363" y="7154"/>
                  </a:lnTo>
                  <a:lnTo>
                    <a:pt x="11193" y="7105"/>
                  </a:lnTo>
                  <a:lnTo>
                    <a:pt x="11023" y="7081"/>
                  </a:lnTo>
                  <a:close/>
                  <a:moveTo>
                    <a:pt x="7787" y="10244"/>
                  </a:moveTo>
                  <a:lnTo>
                    <a:pt x="7470" y="10268"/>
                  </a:lnTo>
                  <a:lnTo>
                    <a:pt x="7154" y="10293"/>
                  </a:lnTo>
                  <a:lnTo>
                    <a:pt x="6643" y="10390"/>
                  </a:lnTo>
                  <a:lnTo>
                    <a:pt x="6132" y="10536"/>
                  </a:lnTo>
                  <a:lnTo>
                    <a:pt x="5645" y="10731"/>
                  </a:lnTo>
                  <a:lnTo>
                    <a:pt x="5159" y="10950"/>
                  </a:lnTo>
                  <a:lnTo>
                    <a:pt x="4745" y="11144"/>
                  </a:lnTo>
                  <a:lnTo>
                    <a:pt x="4502" y="11266"/>
                  </a:lnTo>
                  <a:lnTo>
                    <a:pt x="4283" y="11388"/>
                  </a:lnTo>
                  <a:lnTo>
                    <a:pt x="4088" y="11534"/>
                  </a:lnTo>
                  <a:lnTo>
                    <a:pt x="3918" y="11704"/>
                  </a:lnTo>
                  <a:lnTo>
                    <a:pt x="3772" y="11899"/>
                  </a:lnTo>
                  <a:lnTo>
                    <a:pt x="3723" y="11996"/>
                  </a:lnTo>
                  <a:lnTo>
                    <a:pt x="3699" y="12118"/>
                  </a:lnTo>
                  <a:lnTo>
                    <a:pt x="3699" y="12166"/>
                  </a:lnTo>
                  <a:lnTo>
                    <a:pt x="3699" y="12239"/>
                  </a:lnTo>
                  <a:lnTo>
                    <a:pt x="3747" y="12288"/>
                  </a:lnTo>
                  <a:lnTo>
                    <a:pt x="3796" y="12312"/>
                  </a:lnTo>
                  <a:lnTo>
                    <a:pt x="3918" y="12312"/>
                  </a:lnTo>
                  <a:lnTo>
                    <a:pt x="3966" y="12288"/>
                  </a:lnTo>
                  <a:lnTo>
                    <a:pt x="4015" y="12239"/>
                  </a:lnTo>
                  <a:lnTo>
                    <a:pt x="4161" y="12093"/>
                  </a:lnTo>
                  <a:lnTo>
                    <a:pt x="4307" y="11947"/>
                  </a:lnTo>
                  <a:lnTo>
                    <a:pt x="4502" y="11826"/>
                  </a:lnTo>
                  <a:lnTo>
                    <a:pt x="4721" y="11704"/>
                  </a:lnTo>
                  <a:lnTo>
                    <a:pt x="5134" y="11509"/>
                  </a:lnTo>
                  <a:lnTo>
                    <a:pt x="5524" y="11339"/>
                  </a:lnTo>
                  <a:lnTo>
                    <a:pt x="5937" y="11169"/>
                  </a:lnTo>
                  <a:lnTo>
                    <a:pt x="6375" y="11023"/>
                  </a:lnTo>
                  <a:lnTo>
                    <a:pt x="6813" y="10901"/>
                  </a:lnTo>
                  <a:lnTo>
                    <a:pt x="7032" y="10852"/>
                  </a:lnTo>
                  <a:lnTo>
                    <a:pt x="7276" y="10828"/>
                  </a:lnTo>
                  <a:lnTo>
                    <a:pt x="7835" y="10804"/>
                  </a:lnTo>
                  <a:lnTo>
                    <a:pt x="8419" y="10828"/>
                  </a:lnTo>
                  <a:lnTo>
                    <a:pt x="9003" y="10901"/>
                  </a:lnTo>
                  <a:lnTo>
                    <a:pt x="9295" y="10950"/>
                  </a:lnTo>
                  <a:lnTo>
                    <a:pt x="9587" y="11023"/>
                  </a:lnTo>
                  <a:lnTo>
                    <a:pt x="9879" y="11120"/>
                  </a:lnTo>
                  <a:lnTo>
                    <a:pt x="10147" y="11242"/>
                  </a:lnTo>
                  <a:lnTo>
                    <a:pt x="10415" y="11363"/>
                  </a:lnTo>
                  <a:lnTo>
                    <a:pt x="10658" y="11509"/>
                  </a:lnTo>
                  <a:lnTo>
                    <a:pt x="10901" y="11655"/>
                  </a:lnTo>
                  <a:lnTo>
                    <a:pt x="11120" y="11850"/>
                  </a:lnTo>
                  <a:lnTo>
                    <a:pt x="11315" y="12045"/>
                  </a:lnTo>
                  <a:lnTo>
                    <a:pt x="11485" y="12288"/>
                  </a:lnTo>
                  <a:lnTo>
                    <a:pt x="11582" y="12361"/>
                  </a:lnTo>
                  <a:lnTo>
                    <a:pt x="11680" y="12410"/>
                  </a:lnTo>
                  <a:lnTo>
                    <a:pt x="11777" y="12410"/>
                  </a:lnTo>
                  <a:lnTo>
                    <a:pt x="11874" y="12361"/>
                  </a:lnTo>
                  <a:lnTo>
                    <a:pt x="11947" y="12288"/>
                  </a:lnTo>
                  <a:lnTo>
                    <a:pt x="11996" y="12215"/>
                  </a:lnTo>
                  <a:lnTo>
                    <a:pt x="12020" y="12118"/>
                  </a:lnTo>
                  <a:lnTo>
                    <a:pt x="11972" y="12020"/>
                  </a:lnTo>
                  <a:lnTo>
                    <a:pt x="11753" y="11753"/>
                  </a:lnTo>
                  <a:lnTo>
                    <a:pt x="11534" y="11509"/>
                  </a:lnTo>
                  <a:lnTo>
                    <a:pt x="11290" y="11290"/>
                  </a:lnTo>
                  <a:lnTo>
                    <a:pt x="11023" y="11096"/>
                  </a:lnTo>
                  <a:lnTo>
                    <a:pt x="10731" y="10925"/>
                  </a:lnTo>
                  <a:lnTo>
                    <a:pt x="10439" y="10779"/>
                  </a:lnTo>
                  <a:lnTo>
                    <a:pt x="10123" y="10633"/>
                  </a:lnTo>
                  <a:lnTo>
                    <a:pt x="9806" y="10536"/>
                  </a:lnTo>
                  <a:lnTo>
                    <a:pt x="9466" y="10439"/>
                  </a:lnTo>
                  <a:lnTo>
                    <a:pt x="9149" y="10366"/>
                  </a:lnTo>
                  <a:lnTo>
                    <a:pt x="8809" y="10317"/>
                  </a:lnTo>
                  <a:lnTo>
                    <a:pt x="8468" y="10268"/>
                  </a:lnTo>
                  <a:lnTo>
                    <a:pt x="8127" y="10244"/>
                  </a:lnTo>
                  <a:close/>
                  <a:moveTo>
                    <a:pt x="8517" y="682"/>
                  </a:moveTo>
                  <a:lnTo>
                    <a:pt x="8663" y="706"/>
                  </a:lnTo>
                  <a:lnTo>
                    <a:pt x="9125" y="755"/>
                  </a:lnTo>
                  <a:lnTo>
                    <a:pt x="9563" y="803"/>
                  </a:lnTo>
                  <a:lnTo>
                    <a:pt x="10001" y="901"/>
                  </a:lnTo>
                  <a:lnTo>
                    <a:pt x="10439" y="1022"/>
                  </a:lnTo>
                  <a:lnTo>
                    <a:pt x="10780" y="1120"/>
                  </a:lnTo>
                  <a:lnTo>
                    <a:pt x="11120" y="1241"/>
                  </a:lnTo>
                  <a:lnTo>
                    <a:pt x="11461" y="1411"/>
                  </a:lnTo>
                  <a:lnTo>
                    <a:pt x="11777" y="1557"/>
                  </a:lnTo>
                  <a:lnTo>
                    <a:pt x="11777" y="1582"/>
                  </a:lnTo>
                  <a:lnTo>
                    <a:pt x="11728" y="1655"/>
                  </a:lnTo>
                  <a:lnTo>
                    <a:pt x="11753" y="1752"/>
                  </a:lnTo>
                  <a:lnTo>
                    <a:pt x="11777" y="1801"/>
                  </a:lnTo>
                  <a:lnTo>
                    <a:pt x="11826" y="1825"/>
                  </a:lnTo>
                  <a:lnTo>
                    <a:pt x="11899" y="1825"/>
                  </a:lnTo>
                  <a:lnTo>
                    <a:pt x="11972" y="1776"/>
                  </a:lnTo>
                  <a:lnTo>
                    <a:pt x="11996" y="1752"/>
                  </a:lnTo>
                  <a:lnTo>
                    <a:pt x="12020" y="1728"/>
                  </a:lnTo>
                  <a:lnTo>
                    <a:pt x="12045" y="1728"/>
                  </a:lnTo>
                  <a:lnTo>
                    <a:pt x="12142" y="1801"/>
                  </a:lnTo>
                  <a:lnTo>
                    <a:pt x="12118" y="1874"/>
                  </a:lnTo>
                  <a:lnTo>
                    <a:pt x="12093" y="1947"/>
                  </a:lnTo>
                  <a:lnTo>
                    <a:pt x="12118" y="1995"/>
                  </a:lnTo>
                  <a:lnTo>
                    <a:pt x="12142" y="2020"/>
                  </a:lnTo>
                  <a:lnTo>
                    <a:pt x="12191" y="2044"/>
                  </a:lnTo>
                  <a:lnTo>
                    <a:pt x="12215" y="2020"/>
                  </a:lnTo>
                  <a:lnTo>
                    <a:pt x="12264" y="1995"/>
                  </a:lnTo>
                  <a:lnTo>
                    <a:pt x="12337" y="1922"/>
                  </a:lnTo>
                  <a:lnTo>
                    <a:pt x="12556" y="2068"/>
                  </a:lnTo>
                  <a:lnTo>
                    <a:pt x="12507" y="2190"/>
                  </a:lnTo>
                  <a:lnTo>
                    <a:pt x="12507" y="2239"/>
                  </a:lnTo>
                  <a:lnTo>
                    <a:pt x="12507" y="2336"/>
                  </a:lnTo>
                  <a:lnTo>
                    <a:pt x="12531" y="2385"/>
                  </a:lnTo>
                  <a:lnTo>
                    <a:pt x="12556" y="2409"/>
                  </a:lnTo>
                  <a:lnTo>
                    <a:pt x="12604" y="2409"/>
                  </a:lnTo>
                  <a:lnTo>
                    <a:pt x="12653" y="2385"/>
                  </a:lnTo>
                  <a:lnTo>
                    <a:pt x="12702" y="2360"/>
                  </a:lnTo>
                  <a:lnTo>
                    <a:pt x="12750" y="2287"/>
                  </a:lnTo>
                  <a:lnTo>
                    <a:pt x="12775" y="2239"/>
                  </a:lnTo>
                  <a:lnTo>
                    <a:pt x="12969" y="2409"/>
                  </a:lnTo>
                  <a:lnTo>
                    <a:pt x="12896" y="2531"/>
                  </a:lnTo>
                  <a:lnTo>
                    <a:pt x="12848" y="2604"/>
                  </a:lnTo>
                  <a:lnTo>
                    <a:pt x="12848" y="2677"/>
                  </a:lnTo>
                  <a:lnTo>
                    <a:pt x="12848" y="2725"/>
                  </a:lnTo>
                  <a:lnTo>
                    <a:pt x="12872" y="2750"/>
                  </a:lnTo>
                  <a:lnTo>
                    <a:pt x="12921" y="2774"/>
                  </a:lnTo>
                  <a:lnTo>
                    <a:pt x="12969" y="2774"/>
                  </a:lnTo>
                  <a:lnTo>
                    <a:pt x="13091" y="2701"/>
                  </a:lnTo>
                  <a:lnTo>
                    <a:pt x="13188" y="2604"/>
                  </a:lnTo>
                  <a:lnTo>
                    <a:pt x="13310" y="2725"/>
                  </a:lnTo>
                  <a:lnTo>
                    <a:pt x="13407" y="2823"/>
                  </a:lnTo>
                  <a:lnTo>
                    <a:pt x="13261" y="3017"/>
                  </a:lnTo>
                  <a:lnTo>
                    <a:pt x="13237" y="3066"/>
                  </a:lnTo>
                  <a:lnTo>
                    <a:pt x="13188" y="3163"/>
                  </a:lnTo>
                  <a:lnTo>
                    <a:pt x="13188" y="3236"/>
                  </a:lnTo>
                  <a:lnTo>
                    <a:pt x="13213" y="3285"/>
                  </a:lnTo>
                  <a:lnTo>
                    <a:pt x="13237" y="3309"/>
                  </a:lnTo>
                  <a:lnTo>
                    <a:pt x="13334" y="3285"/>
                  </a:lnTo>
                  <a:lnTo>
                    <a:pt x="13407" y="3236"/>
                  </a:lnTo>
                  <a:lnTo>
                    <a:pt x="13553" y="3115"/>
                  </a:lnTo>
                  <a:lnTo>
                    <a:pt x="13602" y="3042"/>
                  </a:lnTo>
                  <a:lnTo>
                    <a:pt x="13797" y="3309"/>
                  </a:lnTo>
                  <a:lnTo>
                    <a:pt x="13699" y="3407"/>
                  </a:lnTo>
                  <a:lnTo>
                    <a:pt x="13553" y="3504"/>
                  </a:lnTo>
                  <a:lnTo>
                    <a:pt x="13505" y="3577"/>
                  </a:lnTo>
                  <a:lnTo>
                    <a:pt x="13480" y="3650"/>
                  </a:lnTo>
                  <a:lnTo>
                    <a:pt x="13480" y="3699"/>
                  </a:lnTo>
                  <a:lnTo>
                    <a:pt x="13529" y="3723"/>
                  </a:lnTo>
                  <a:lnTo>
                    <a:pt x="13626" y="3747"/>
                  </a:lnTo>
                  <a:lnTo>
                    <a:pt x="13699" y="3723"/>
                  </a:lnTo>
                  <a:lnTo>
                    <a:pt x="13797" y="3674"/>
                  </a:lnTo>
                  <a:lnTo>
                    <a:pt x="13870" y="3626"/>
                  </a:lnTo>
                  <a:lnTo>
                    <a:pt x="13967" y="3577"/>
                  </a:lnTo>
                  <a:lnTo>
                    <a:pt x="14162" y="3918"/>
                  </a:lnTo>
                  <a:lnTo>
                    <a:pt x="14064" y="3991"/>
                  </a:lnTo>
                  <a:lnTo>
                    <a:pt x="13870" y="4161"/>
                  </a:lnTo>
                  <a:lnTo>
                    <a:pt x="13772" y="4234"/>
                  </a:lnTo>
                  <a:lnTo>
                    <a:pt x="13724" y="4331"/>
                  </a:lnTo>
                  <a:lnTo>
                    <a:pt x="13724" y="4356"/>
                  </a:lnTo>
                  <a:lnTo>
                    <a:pt x="13724" y="4380"/>
                  </a:lnTo>
                  <a:lnTo>
                    <a:pt x="13845" y="4380"/>
                  </a:lnTo>
                  <a:lnTo>
                    <a:pt x="13967" y="4356"/>
                  </a:lnTo>
                  <a:lnTo>
                    <a:pt x="14089" y="4307"/>
                  </a:lnTo>
                  <a:lnTo>
                    <a:pt x="14186" y="4234"/>
                  </a:lnTo>
                  <a:lnTo>
                    <a:pt x="14308" y="4161"/>
                  </a:lnTo>
                  <a:lnTo>
                    <a:pt x="14527" y="4696"/>
                  </a:lnTo>
                  <a:lnTo>
                    <a:pt x="14356" y="4769"/>
                  </a:lnTo>
                  <a:lnTo>
                    <a:pt x="14210" y="4842"/>
                  </a:lnTo>
                  <a:lnTo>
                    <a:pt x="14089" y="4940"/>
                  </a:lnTo>
                  <a:lnTo>
                    <a:pt x="13967" y="5061"/>
                  </a:lnTo>
                  <a:lnTo>
                    <a:pt x="13943" y="5134"/>
                  </a:lnTo>
                  <a:lnTo>
                    <a:pt x="13918" y="5207"/>
                  </a:lnTo>
                  <a:lnTo>
                    <a:pt x="13918" y="5256"/>
                  </a:lnTo>
                  <a:lnTo>
                    <a:pt x="13943" y="5280"/>
                  </a:lnTo>
                  <a:lnTo>
                    <a:pt x="13967" y="5305"/>
                  </a:lnTo>
                  <a:lnTo>
                    <a:pt x="14016" y="5305"/>
                  </a:lnTo>
                  <a:lnTo>
                    <a:pt x="14137" y="5256"/>
                  </a:lnTo>
                  <a:lnTo>
                    <a:pt x="14259" y="5183"/>
                  </a:lnTo>
                  <a:lnTo>
                    <a:pt x="14551" y="5037"/>
                  </a:lnTo>
                  <a:lnTo>
                    <a:pt x="14624" y="5013"/>
                  </a:lnTo>
                  <a:lnTo>
                    <a:pt x="14770" y="5524"/>
                  </a:lnTo>
                  <a:lnTo>
                    <a:pt x="14454" y="5670"/>
                  </a:lnTo>
                  <a:lnTo>
                    <a:pt x="14186" y="5791"/>
                  </a:lnTo>
                  <a:lnTo>
                    <a:pt x="13943" y="5937"/>
                  </a:lnTo>
                  <a:lnTo>
                    <a:pt x="13943" y="5986"/>
                  </a:lnTo>
                  <a:lnTo>
                    <a:pt x="13943" y="6010"/>
                  </a:lnTo>
                  <a:lnTo>
                    <a:pt x="14113" y="6035"/>
                  </a:lnTo>
                  <a:lnTo>
                    <a:pt x="14235" y="6059"/>
                  </a:lnTo>
                  <a:lnTo>
                    <a:pt x="14381" y="6035"/>
                  </a:lnTo>
                  <a:lnTo>
                    <a:pt x="14551" y="6010"/>
                  </a:lnTo>
                  <a:lnTo>
                    <a:pt x="14867" y="5889"/>
                  </a:lnTo>
                  <a:lnTo>
                    <a:pt x="14989" y="6424"/>
                  </a:lnTo>
                  <a:lnTo>
                    <a:pt x="14819" y="6497"/>
                  </a:lnTo>
                  <a:lnTo>
                    <a:pt x="14429" y="6619"/>
                  </a:lnTo>
                  <a:lnTo>
                    <a:pt x="14040" y="6740"/>
                  </a:lnTo>
                  <a:lnTo>
                    <a:pt x="13991" y="6789"/>
                  </a:lnTo>
                  <a:lnTo>
                    <a:pt x="13991" y="6813"/>
                  </a:lnTo>
                  <a:lnTo>
                    <a:pt x="14016" y="6862"/>
                  </a:lnTo>
                  <a:lnTo>
                    <a:pt x="14064" y="6886"/>
                  </a:lnTo>
                  <a:lnTo>
                    <a:pt x="14235" y="6886"/>
                  </a:lnTo>
                  <a:lnTo>
                    <a:pt x="14429" y="6862"/>
                  </a:lnTo>
                  <a:lnTo>
                    <a:pt x="14794" y="6813"/>
                  </a:lnTo>
                  <a:lnTo>
                    <a:pt x="15038" y="6740"/>
                  </a:lnTo>
                  <a:lnTo>
                    <a:pt x="15111" y="7178"/>
                  </a:lnTo>
                  <a:lnTo>
                    <a:pt x="14867" y="7227"/>
                  </a:lnTo>
                  <a:lnTo>
                    <a:pt x="14454" y="7349"/>
                  </a:lnTo>
                  <a:lnTo>
                    <a:pt x="14259" y="7422"/>
                  </a:lnTo>
                  <a:lnTo>
                    <a:pt x="14064" y="7543"/>
                  </a:lnTo>
                  <a:lnTo>
                    <a:pt x="14040" y="7592"/>
                  </a:lnTo>
                  <a:lnTo>
                    <a:pt x="14040" y="7665"/>
                  </a:lnTo>
                  <a:lnTo>
                    <a:pt x="14089" y="7714"/>
                  </a:lnTo>
                  <a:lnTo>
                    <a:pt x="14162" y="7738"/>
                  </a:lnTo>
                  <a:lnTo>
                    <a:pt x="14356" y="7714"/>
                  </a:lnTo>
                  <a:lnTo>
                    <a:pt x="14551" y="7665"/>
                  </a:lnTo>
                  <a:lnTo>
                    <a:pt x="14940" y="7568"/>
                  </a:lnTo>
                  <a:lnTo>
                    <a:pt x="15159" y="7519"/>
                  </a:lnTo>
                  <a:lnTo>
                    <a:pt x="15208" y="7981"/>
                  </a:lnTo>
                  <a:lnTo>
                    <a:pt x="14892" y="8030"/>
                  </a:lnTo>
                  <a:lnTo>
                    <a:pt x="14648" y="8054"/>
                  </a:lnTo>
                  <a:lnTo>
                    <a:pt x="14381" y="8079"/>
                  </a:lnTo>
                  <a:lnTo>
                    <a:pt x="14259" y="8103"/>
                  </a:lnTo>
                  <a:lnTo>
                    <a:pt x="14137" y="8152"/>
                  </a:lnTo>
                  <a:lnTo>
                    <a:pt x="14040" y="8200"/>
                  </a:lnTo>
                  <a:lnTo>
                    <a:pt x="13943" y="8298"/>
                  </a:lnTo>
                  <a:lnTo>
                    <a:pt x="13918" y="8322"/>
                  </a:lnTo>
                  <a:lnTo>
                    <a:pt x="13918" y="8346"/>
                  </a:lnTo>
                  <a:lnTo>
                    <a:pt x="13943" y="8395"/>
                  </a:lnTo>
                  <a:lnTo>
                    <a:pt x="13967" y="8395"/>
                  </a:lnTo>
                  <a:lnTo>
                    <a:pt x="14089" y="8419"/>
                  </a:lnTo>
                  <a:lnTo>
                    <a:pt x="14210" y="8444"/>
                  </a:lnTo>
                  <a:lnTo>
                    <a:pt x="14478" y="8444"/>
                  </a:lnTo>
                  <a:lnTo>
                    <a:pt x="14989" y="8395"/>
                  </a:lnTo>
                  <a:lnTo>
                    <a:pt x="15232" y="8395"/>
                  </a:lnTo>
                  <a:lnTo>
                    <a:pt x="15232" y="8857"/>
                  </a:lnTo>
                  <a:lnTo>
                    <a:pt x="14746" y="8882"/>
                  </a:lnTo>
                  <a:lnTo>
                    <a:pt x="14527" y="8882"/>
                  </a:lnTo>
                  <a:lnTo>
                    <a:pt x="14308" y="8906"/>
                  </a:lnTo>
                  <a:lnTo>
                    <a:pt x="14089" y="8955"/>
                  </a:lnTo>
                  <a:lnTo>
                    <a:pt x="13991" y="8979"/>
                  </a:lnTo>
                  <a:lnTo>
                    <a:pt x="13894" y="9028"/>
                  </a:lnTo>
                  <a:lnTo>
                    <a:pt x="13870" y="9052"/>
                  </a:lnTo>
                  <a:lnTo>
                    <a:pt x="13894" y="9076"/>
                  </a:lnTo>
                  <a:lnTo>
                    <a:pt x="13967" y="9125"/>
                  </a:lnTo>
                  <a:lnTo>
                    <a:pt x="14089" y="9174"/>
                  </a:lnTo>
                  <a:lnTo>
                    <a:pt x="14308" y="9222"/>
                  </a:lnTo>
                  <a:lnTo>
                    <a:pt x="14746" y="9222"/>
                  </a:lnTo>
                  <a:lnTo>
                    <a:pt x="14965" y="9247"/>
                  </a:lnTo>
                  <a:lnTo>
                    <a:pt x="15208" y="9247"/>
                  </a:lnTo>
                  <a:lnTo>
                    <a:pt x="15184" y="9465"/>
                  </a:lnTo>
                  <a:lnTo>
                    <a:pt x="14989" y="9514"/>
                  </a:lnTo>
                  <a:lnTo>
                    <a:pt x="14746" y="9563"/>
                  </a:lnTo>
                  <a:lnTo>
                    <a:pt x="14502" y="9660"/>
                  </a:lnTo>
                  <a:lnTo>
                    <a:pt x="14283" y="9757"/>
                  </a:lnTo>
                  <a:lnTo>
                    <a:pt x="14064" y="9879"/>
                  </a:lnTo>
                  <a:lnTo>
                    <a:pt x="14040" y="9903"/>
                  </a:lnTo>
                  <a:lnTo>
                    <a:pt x="14040" y="9952"/>
                  </a:lnTo>
                  <a:lnTo>
                    <a:pt x="14064" y="9976"/>
                  </a:lnTo>
                  <a:lnTo>
                    <a:pt x="14089" y="9976"/>
                  </a:lnTo>
                  <a:lnTo>
                    <a:pt x="14308" y="10001"/>
                  </a:lnTo>
                  <a:lnTo>
                    <a:pt x="14527" y="9976"/>
                  </a:lnTo>
                  <a:lnTo>
                    <a:pt x="14965" y="9903"/>
                  </a:lnTo>
                  <a:lnTo>
                    <a:pt x="15111" y="9879"/>
                  </a:lnTo>
                  <a:lnTo>
                    <a:pt x="14989" y="10390"/>
                  </a:lnTo>
                  <a:lnTo>
                    <a:pt x="14551" y="10463"/>
                  </a:lnTo>
                  <a:lnTo>
                    <a:pt x="14356" y="10487"/>
                  </a:lnTo>
                  <a:lnTo>
                    <a:pt x="14186" y="10512"/>
                  </a:lnTo>
                  <a:lnTo>
                    <a:pt x="14016" y="10560"/>
                  </a:lnTo>
                  <a:lnTo>
                    <a:pt x="13943" y="10609"/>
                  </a:lnTo>
                  <a:lnTo>
                    <a:pt x="13870" y="10682"/>
                  </a:lnTo>
                  <a:lnTo>
                    <a:pt x="13845" y="10731"/>
                  </a:lnTo>
                  <a:lnTo>
                    <a:pt x="13845" y="10804"/>
                  </a:lnTo>
                  <a:lnTo>
                    <a:pt x="13894" y="10852"/>
                  </a:lnTo>
                  <a:lnTo>
                    <a:pt x="13918" y="10901"/>
                  </a:lnTo>
                  <a:lnTo>
                    <a:pt x="13991" y="10925"/>
                  </a:lnTo>
                  <a:lnTo>
                    <a:pt x="14089" y="10950"/>
                  </a:lnTo>
                  <a:lnTo>
                    <a:pt x="14259" y="10950"/>
                  </a:lnTo>
                  <a:lnTo>
                    <a:pt x="14600" y="10901"/>
                  </a:lnTo>
                  <a:lnTo>
                    <a:pt x="14819" y="10877"/>
                  </a:lnTo>
                  <a:lnTo>
                    <a:pt x="14819" y="10877"/>
                  </a:lnTo>
                  <a:lnTo>
                    <a:pt x="14624" y="11339"/>
                  </a:lnTo>
                  <a:lnTo>
                    <a:pt x="14502" y="11339"/>
                  </a:lnTo>
                  <a:lnTo>
                    <a:pt x="14308" y="11315"/>
                  </a:lnTo>
                  <a:lnTo>
                    <a:pt x="14113" y="11339"/>
                  </a:lnTo>
                  <a:lnTo>
                    <a:pt x="13918" y="11363"/>
                  </a:lnTo>
                  <a:lnTo>
                    <a:pt x="13748" y="11436"/>
                  </a:lnTo>
                  <a:lnTo>
                    <a:pt x="13748" y="11461"/>
                  </a:lnTo>
                  <a:lnTo>
                    <a:pt x="13748" y="11485"/>
                  </a:lnTo>
                  <a:lnTo>
                    <a:pt x="13918" y="11558"/>
                  </a:lnTo>
                  <a:lnTo>
                    <a:pt x="14089" y="11607"/>
                  </a:lnTo>
                  <a:lnTo>
                    <a:pt x="14454" y="11655"/>
                  </a:lnTo>
                  <a:lnTo>
                    <a:pt x="14210" y="12069"/>
                  </a:lnTo>
                  <a:lnTo>
                    <a:pt x="13991" y="12069"/>
                  </a:lnTo>
                  <a:lnTo>
                    <a:pt x="13748" y="12093"/>
                  </a:lnTo>
                  <a:lnTo>
                    <a:pt x="13626" y="12069"/>
                  </a:lnTo>
                  <a:lnTo>
                    <a:pt x="13480" y="12045"/>
                  </a:lnTo>
                  <a:lnTo>
                    <a:pt x="13359" y="12020"/>
                  </a:lnTo>
                  <a:lnTo>
                    <a:pt x="13237" y="12020"/>
                  </a:lnTo>
                  <a:lnTo>
                    <a:pt x="13213" y="12045"/>
                  </a:lnTo>
                  <a:lnTo>
                    <a:pt x="13188" y="12069"/>
                  </a:lnTo>
                  <a:lnTo>
                    <a:pt x="13213" y="12166"/>
                  </a:lnTo>
                  <a:lnTo>
                    <a:pt x="13261" y="12239"/>
                  </a:lnTo>
                  <a:lnTo>
                    <a:pt x="13334" y="12312"/>
                  </a:lnTo>
                  <a:lnTo>
                    <a:pt x="13432" y="12361"/>
                  </a:lnTo>
                  <a:lnTo>
                    <a:pt x="13553" y="12385"/>
                  </a:lnTo>
                  <a:lnTo>
                    <a:pt x="13675" y="12410"/>
                  </a:lnTo>
                  <a:lnTo>
                    <a:pt x="13943" y="12434"/>
                  </a:lnTo>
                  <a:lnTo>
                    <a:pt x="13602" y="12823"/>
                  </a:lnTo>
                  <a:lnTo>
                    <a:pt x="13091" y="12726"/>
                  </a:lnTo>
                  <a:lnTo>
                    <a:pt x="12872" y="12677"/>
                  </a:lnTo>
                  <a:lnTo>
                    <a:pt x="12750" y="12677"/>
                  </a:lnTo>
                  <a:lnTo>
                    <a:pt x="12629" y="12702"/>
                  </a:lnTo>
                  <a:lnTo>
                    <a:pt x="12604" y="12726"/>
                  </a:lnTo>
                  <a:lnTo>
                    <a:pt x="12604" y="12775"/>
                  </a:lnTo>
                  <a:lnTo>
                    <a:pt x="12629" y="12848"/>
                  </a:lnTo>
                  <a:lnTo>
                    <a:pt x="12677" y="12921"/>
                  </a:lnTo>
                  <a:lnTo>
                    <a:pt x="12750" y="12969"/>
                  </a:lnTo>
                  <a:lnTo>
                    <a:pt x="12848" y="13018"/>
                  </a:lnTo>
                  <a:lnTo>
                    <a:pt x="13042" y="13115"/>
                  </a:lnTo>
                  <a:lnTo>
                    <a:pt x="13261" y="13164"/>
                  </a:lnTo>
                  <a:lnTo>
                    <a:pt x="13115" y="13286"/>
                  </a:lnTo>
                  <a:lnTo>
                    <a:pt x="13067" y="13286"/>
                  </a:lnTo>
                  <a:lnTo>
                    <a:pt x="12604" y="13261"/>
                  </a:lnTo>
                  <a:lnTo>
                    <a:pt x="12361" y="13213"/>
                  </a:lnTo>
                  <a:lnTo>
                    <a:pt x="12239" y="13188"/>
                  </a:lnTo>
                  <a:lnTo>
                    <a:pt x="12118" y="13188"/>
                  </a:lnTo>
                  <a:lnTo>
                    <a:pt x="12045" y="13213"/>
                  </a:lnTo>
                  <a:lnTo>
                    <a:pt x="11996" y="13261"/>
                  </a:lnTo>
                  <a:lnTo>
                    <a:pt x="11996" y="13334"/>
                  </a:lnTo>
                  <a:lnTo>
                    <a:pt x="12020" y="13383"/>
                  </a:lnTo>
                  <a:lnTo>
                    <a:pt x="12142" y="13505"/>
                  </a:lnTo>
                  <a:lnTo>
                    <a:pt x="12312" y="13578"/>
                  </a:lnTo>
                  <a:lnTo>
                    <a:pt x="12483" y="13626"/>
                  </a:lnTo>
                  <a:lnTo>
                    <a:pt x="12677" y="13651"/>
                  </a:lnTo>
                  <a:lnTo>
                    <a:pt x="12239" y="13943"/>
                  </a:lnTo>
                  <a:lnTo>
                    <a:pt x="12166" y="13918"/>
                  </a:lnTo>
                  <a:lnTo>
                    <a:pt x="11704" y="13821"/>
                  </a:lnTo>
                  <a:lnTo>
                    <a:pt x="11485" y="13772"/>
                  </a:lnTo>
                  <a:lnTo>
                    <a:pt x="11266" y="13724"/>
                  </a:lnTo>
                  <a:lnTo>
                    <a:pt x="11242" y="13748"/>
                  </a:lnTo>
                  <a:lnTo>
                    <a:pt x="11217" y="13748"/>
                  </a:lnTo>
                  <a:lnTo>
                    <a:pt x="11217" y="13821"/>
                  </a:lnTo>
                  <a:lnTo>
                    <a:pt x="11266" y="13894"/>
                  </a:lnTo>
                  <a:lnTo>
                    <a:pt x="11315" y="13967"/>
                  </a:lnTo>
                  <a:lnTo>
                    <a:pt x="11461" y="14064"/>
                  </a:lnTo>
                  <a:lnTo>
                    <a:pt x="11631" y="14137"/>
                  </a:lnTo>
                  <a:lnTo>
                    <a:pt x="11801" y="14210"/>
                  </a:lnTo>
                  <a:lnTo>
                    <a:pt x="11461" y="14381"/>
                  </a:lnTo>
                  <a:lnTo>
                    <a:pt x="11388" y="14332"/>
                  </a:lnTo>
                  <a:lnTo>
                    <a:pt x="11339" y="14308"/>
                  </a:lnTo>
                  <a:lnTo>
                    <a:pt x="11193" y="14259"/>
                  </a:lnTo>
                  <a:lnTo>
                    <a:pt x="10901" y="14235"/>
                  </a:lnTo>
                  <a:lnTo>
                    <a:pt x="10658" y="14210"/>
                  </a:lnTo>
                  <a:lnTo>
                    <a:pt x="10512" y="14210"/>
                  </a:lnTo>
                  <a:lnTo>
                    <a:pt x="10390" y="14235"/>
                  </a:lnTo>
                  <a:lnTo>
                    <a:pt x="10366" y="14235"/>
                  </a:lnTo>
                  <a:lnTo>
                    <a:pt x="10366" y="14283"/>
                  </a:lnTo>
                  <a:lnTo>
                    <a:pt x="10366" y="14332"/>
                  </a:lnTo>
                  <a:lnTo>
                    <a:pt x="10415" y="14381"/>
                  </a:lnTo>
                  <a:lnTo>
                    <a:pt x="10488" y="14478"/>
                  </a:lnTo>
                  <a:lnTo>
                    <a:pt x="10634" y="14551"/>
                  </a:lnTo>
                  <a:lnTo>
                    <a:pt x="10731" y="14575"/>
                  </a:lnTo>
                  <a:lnTo>
                    <a:pt x="10901" y="14624"/>
                  </a:lnTo>
                  <a:lnTo>
                    <a:pt x="10512" y="14746"/>
                  </a:lnTo>
                  <a:lnTo>
                    <a:pt x="10317" y="14673"/>
                  </a:lnTo>
                  <a:lnTo>
                    <a:pt x="10123" y="14624"/>
                  </a:lnTo>
                  <a:lnTo>
                    <a:pt x="9904" y="14600"/>
                  </a:lnTo>
                  <a:lnTo>
                    <a:pt x="9806" y="14600"/>
                  </a:lnTo>
                  <a:lnTo>
                    <a:pt x="9709" y="14648"/>
                  </a:lnTo>
                  <a:lnTo>
                    <a:pt x="9685" y="14673"/>
                  </a:lnTo>
                  <a:lnTo>
                    <a:pt x="9685" y="14721"/>
                  </a:lnTo>
                  <a:lnTo>
                    <a:pt x="9733" y="14794"/>
                  </a:lnTo>
                  <a:lnTo>
                    <a:pt x="9806" y="14843"/>
                  </a:lnTo>
                  <a:lnTo>
                    <a:pt x="9952" y="14916"/>
                  </a:lnTo>
                  <a:lnTo>
                    <a:pt x="9636" y="14989"/>
                  </a:lnTo>
                  <a:lnTo>
                    <a:pt x="9587" y="14940"/>
                  </a:lnTo>
                  <a:lnTo>
                    <a:pt x="9539" y="14916"/>
                  </a:lnTo>
                  <a:lnTo>
                    <a:pt x="9441" y="14867"/>
                  </a:lnTo>
                  <a:lnTo>
                    <a:pt x="9247" y="14843"/>
                  </a:lnTo>
                  <a:lnTo>
                    <a:pt x="9149" y="14843"/>
                  </a:lnTo>
                  <a:lnTo>
                    <a:pt x="9052" y="14867"/>
                  </a:lnTo>
                  <a:lnTo>
                    <a:pt x="9028" y="14916"/>
                  </a:lnTo>
                  <a:lnTo>
                    <a:pt x="8979" y="14965"/>
                  </a:lnTo>
                  <a:lnTo>
                    <a:pt x="8979" y="15013"/>
                  </a:lnTo>
                  <a:lnTo>
                    <a:pt x="9003" y="15062"/>
                  </a:lnTo>
                  <a:lnTo>
                    <a:pt x="9028" y="15086"/>
                  </a:lnTo>
                  <a:lnTo>
                    <a:pt x="8663" y="15135"/>
                  </a:lnTo>
                  <a:lnTo>
                    <a:pt x="8298" y="15159"/>
                  </a:lnTo>
                  <a:lnTo>
                    <a:pt x="7227" y="15159"/>
                  </a:lnTo>
                  <a:lnTo>
                    <a:pt x="6862" y="15111"/>
                  </a:lnTo>
                  <a:lnTo>
                    <a:pt x="6521" y="15062"/>
                  </a:lnTo>
                  <a:lnTo>
                    <a:pt x="6156" y="14989"/>
                  </a:lnTo>
                  <a:lnTo>
                    <a:pt x="5816" y="14916"/>
                  </a:lnTo>
                  <a:lnTo>
                    <a:pt x="5475" y="14819"/>
                  </a:lnTo>
                  <a:lnTo>
                    <a:pt x="5134" y="14697"/>
                  </a:lnTo>
                  <a:lnTo>
                    <a:pt x="4818" y="14575"/>
                  </a:lnTo>
                  <a:lnTo>
                    <a:pt x="4477" y="14405"/>
                  </a:lnTo>
                  <a:lnTo>
                    <a:pt x="4161" y="14259"/>
                  </a:lnTo>
                  <a:lnTo>
                    <a:pt x="3869" y="14064"/>
                  </a:lnTo>
                  <a:lnTo>
                    <a:pt x="3553" y="13870"/>
                  </a:lnTo>
                  <a:lnTo>
                    <a:pt x="3285" y="13675"/>
                  </a:lnTo>
                  <a:lnTo>
                    <a:pt x="3042" y="13456"/>
                  </a:lnTo>
                  <a:lnTo>
                    <a:pt x="2799" y="13237"/>
                  </a:lnTo>
                  <a:lnTo>
                    <a:pt x="2555" y="12994"/>
                  </a:lnTo>
                  <a:lnTo>
                    <a:pt x="2336" y="12775"/>
                  </a:lnTo>
                  <a:lnTo>
                    <a:pt x="2117" y="12507"/>
                  </a:lnTo>
                  <a:lnTo>
                    <a:pt x="1923" y="12239"/>
                  </a:lnTo>
                  <a:lnTo>
                    <a:pt x="1728" y="11972"/>
                  </a:lnTo>
                  <a:lnTo>
                    <a:pt x="1558" y="11704"/>
                  </a:lnTo>
                  <a:lnTo>
                    <a:pt x="1412" y="11412"/>
                  </a:lnTo>
                  <a:lnTo>
                    <a:pt x="1266" y="11120"/>
                  </a:lnTo>
                  <a:lnTo>
                    <a:pt x="1144" y="10828"/>
                  </a:lnTo>
                  <a:lnTo>
                    <a:pt x="1047" y="10512"/>
                  </a:lnTo>
                  <a:lnTo>
                    <a:pt x="949" y="10195"/>
                  </a:lnTo>
                  <a:lnTo>
                    <a:pt x="901" y="9879"/>
                  </a:lnTo>
                  <a:lnTo>
                    <a:pt x="828" y="9538"/>
                  </a:lnTo>
                  <a:lnTo>
                    <a:pt x="779" y="9003"/>
                  </a:lnTo>
                  <a:lnTo>
                    <a:pt x="755" y="8468"/>
                  </a:lnTo>
                  <a:lnTo>
                    <a:pt x="755" y="7933"/>
                  </a:lnTo>
                  <a:lnTo>
                    <a:pt x="803" y="7397"/>
                  </a:lnTo>
                  <a:lnTo>
                    <a:pt x="852" y="6862"/>
                  </a:lnTo>
                  <a:lnTo>
                    <a:pt x="974" y="6351"/>
                  </a:lnTo>
                  <a:lnTo>
                    <a:pt x="1095" y="5840"/>
                  </a:lnTo>
                  <a:lnTo>
                    <a:pt x="1290" y="5353"/>
                  </a:lnTo>
                  <a:lnTo>
                    <a:pt x="1412" y="5061"/>
                  </a:lnTo>
                  <a:lnTo>
                    <a:pt x="1582" y="4745"/>
                  </a:lnTo>
                  <a:lnTo>
                    <a:pt x="1777" y="4404"/>
                  </a:lnTo>
                  <a:lnTo>
                    <a:pt x="2020" y="4064"/>
                  </a:lnTo>
                  <a:lnTo>
                    <a:pt x="2288" y="3699"/>
                  </a:lnTo>
                  <a:lnTo>
                    <a:pt x="2580" y="3334"/>
                  </a:lnTo>
                  <a:lnTo>
                    <a:pt x="2920" y="2944"/>
                  </a:lnTo>
                  <a:lnTo>
                    <a:pt x="3285" y="2604"/>
                  </a:lnTo>
                  <a:lnTo>
                    <a:pt x="3674" y="2263"/>
                  </a:lnTo>
                  <a:lnTo>
                    <a:pt x="4088" y="1922"/>
                  </a:lnTo>
                  <a:lnTo>
                    <a:pt x="4550" y="1630"/>
                  </a:lnTo>
                  <a:lnTo>
                    <a:pt x="5013" y="1363"/>
                  </a:lnTo>
                  <a:lnTo>
                    <a:pt x="5524" y="1144"/>
                  </a:lnTo>
                  <a:lnTo>
                    <a:pt x="6059" y="974"/>
                  </a:lnTo>
                  <a:lnTo>
                    <a:pt x="6327" y="925"/>
                  </a:lnTo>
                  <a:lnTo>
                    <a:pt x="6594" y="876"/>
                  </a:lnTo>
                  <a:lnTo>
                    <a:pt x="6886" y="828"/>
                  </a:lnTo>
                  <a:lnTo>
                    <a:pt x="7178" y="803"/>
                  </a:lnTo>
                  <a:lnTo>
                    <a:pt x="7543" y="779"/>
                  </a:lnTo>
                  <a:lnTo>
                    <a:pt x="7933" y="730"/>
                  </a:lnTo>
                  <a:lnTo>
                    <a:pt x="8322" y="682"/>
                  </a:lnTo>
                  <a:close/>
                  <a:moveTo>
                    <a:pt x="8152" y="0"/>
                  </a:moveTo>
                  <a:lnTo>
                    <a:pt x="7762" y="25"/>
                  </a:lnTo>
                  <a:lnTo>
                    <a:pt x="7397" y="73"/>
                  </a:lnTo>
                  <a:lnTo>
                    <a:pt x="7081" y="49"/>
                  </a:lnTo>
                  <a:lnTo>
                    <a:pt x="6789" y="49"/>
                  </a:lnTo>
                  <a:lnTo>
                    <a:pt x="6473" y="73"/>
                  </a:lnTo>
                  <a:lnTo>
                    <a:pt x="6181" y="146"/>
                  </a:lnTo>
                  <a:lnTo>
                    <a:pt x="5864" y="219"/>
                  </a:lnTo>
                  <a:lnTo>
                    <a:pt x="5548" y="317"/>
                  </a:lnTo>
                  <a:lnTo>
                    <a:pt x="5232" y="438"/>
                  </a:lnTo>
                  <a:lnTo>
                    <a:pt x="4940" y="560"/>
                  </a:lnTo>
                  <a:lnTo>
                    <a:pt x="4331" y="876"/>
                  </a:lnTo>
                  <a:lnTo>
                    <a:pt x="3772" y="1217"/>
                  </a:lnTo>
                  <a:lnTo>
                    <a:pt x="3236" y="1606"/>
                  </a:lnTo>
                  <a:lnTo>
                    <a:pt x="2774" y="1995"/>
                  </a:lnTo>
                  <a:lnTo>
                    <a:pt x="2507" y="2239"/>
                  </a:lnTo>
                  <a:lnTo>
                    <a:pt x="2263" y="2482"/>
                  </a:lnTo>
                  <a:lnTo>
                    <a:pt x="2044" y="2725"/>
                  </a:lnTo>
                  <a:lnTo>
                    <a:pt x="1825" y="2993"/>
                  </a:lnTo>
                  <a:lnTo>
                    <a:pt x="1655" y="3261"/>
                  </a:lnTo>
                  <a:lnTo>
                    <a:pt x="1460" y="3528"/>
                  </a:lnTo>
                  <a:lnTo>
                    <a:pt x="1144" y="4088"/>
                  </a:lnTo>
                  <a:lnTo>
                    <a:pt x="876" y="4696"/>
                  </a:lnTo>
                  <a:lnTo>
                    <a:pt x="633" y="5305"/>
                  </a:lnTo>
                  <a:lnTo>
                    <a:pt x="414" y="5962"/>
                  </a:lnTo>
                  <a:lnTo>
                    <a:pt x="219" y="6643"/>
                  </a:lnTo>
                  <a:lnTo>
                    <a:pt x="146" y="7008"/>
                  </a:lnTo>
                  <a:lnTo>
                    <a:pt x="73" y="7373"/>
                  </a:lnTo>
                  <a:lnTo>
                    <a:pt x="25" y="7738"/>
                  </a:lnTo>
                  <a:lnTo>
                    <a:pt x="25" y="8103"/>
                  </a:lnTo>
                  <a:lnTo>
                    <a:pt x="0" y="8468"/>
                  </a:lnTo>
                  <a:lnTo>
                    <a:pt x="25" y="8809"/>
                  </a:lnTo>
                  <a:lnTo>
                    <a:pt x="73" y="9174"/>
                  </a:lnTo>
                  <a:lnTo>
                    <a:pt x="122" y="9514"/>
                  </a:lnTo>
                  <a:lnTo>
                    <a:pt x="195" y="9879"/>
                  </a:lnTo>
                  <a:lnTo>
                    <a:pt x="292" y="10220"/>
                  </a:lnTo>
                  <a:lnTo>
                    <a:pt x="390" y="10560"/>
                  </a:lnTo>
                  <a:lnTo>
                    <a:pt x="511" y="10901"/>
                  </a:lnTo>
                  <a:lnTo>
                    <a:pt x="657" y="11242"/>
                  </a:lnTo>
                  <a:lnTo>
                    <a:pt x="828" y="11582"/>
                  </a:lnTo>
                  <a:lnTo>
                    <a:pt x="1168" y="12264"/>
                  </a:lnTo>
                  <a:lnTo>
                    <a:pt x="1412" y="12629"/>
                  </a:lnTo>
                  <a:lnTo>
                    <a:pt x="1655" y="12994"/>
                  </a:lnTo>
                  <a:lnTo>
                    <a:pt x="1898" y="13334"/>
                  </a:lnTo>
                  <a:lnTo>
                    <a:pt x="2166" y="13651"/>
                  </a:lnTo>
                  <a:lnTo>
                    <a:pt x="2458" y="13943"/>
                  </a:lnTo>
                  <a:lnTo>
                    <a:pt x="2750" y="14235"/>
                  </a:lnTo>
                  <a:lnTo>
                    <a:pt x="3066" y="14502"/>
                  </a:lnTo>
                  <a:lnTo>
                    <a:pt x="3382" y="14746"/>
                  </a:lnTo>
                  <a:lnTo>
                    <a:pt x="3723" y="14965"/>
                  </a:lnTo>
                  <a:lnTo>
                    <a:pt x="4064" y="15159"/>
                  </a:lnTo>
                  <a:lnTo>
                    <a:pt x="4429" y="15354"/>
                  </a:lnTo>
                  <a:lnTo>
                    <a:pt x="4818" y="15500"/>
                  </a:lnTo>
                  <a:lnTo>
                    <a:pt x="5207" y="15622"/>
                  </a:lnTo>
                  <a:lnTo>
                    <a:pt x="5597" y="15743"/>
                  </a:lnTo>
                  <a:lnTo>
                    <a:pt x="6010" y="15816"/>
                  </a:lnTo>
                  <a:lnTo>
                    <a:pt x="6448" y="15889"/>
                  </a:lnTo>
                  <a:lnTo>
                    <a:pt x="6862" y="15914"/>
                  </a:lnTo>
                  <a:lnTo>
                    <a:pt x="7300" y="15938"/>
                  </a:lnTo>
                  <a:lnTo>
                    <a:pt x="7738" y="15938"/>
                  </a:lnTo>
                  <a:lnTo>
                    <a:pt x="8176" y="15914"/>
                  </a:lnTo>
                  <a:lnTo>
                    <a:pt x="8590" y="15889"/>
                  </a:lnTo>
                  <a:lnTo>
                    <a:pt x="9028" y="15841"/>
                  </a:lnTo>
                  <a:lnTo>
                    <a:pt x="9441" y="15768"/>
                  </a:lnTo>
                  <a:lnTo>
                    <a:pt x="9855" y="15670"/>
                  </a:lnTo>
                  <a:lnTo>
                    <a:pt x="10269" y="15573"/>
                  </a:lnTo>
                  <a:lnTo>
                    <a:pt x="10682" y="15451"/>
                  </a:lnTo>
                  <a:lnTo>
                    <a:pt x="11071" y="15305"/>
                  </a:lnTo>
                  <a:lnTo>
                    <a:pt x="11461" y="15135"/>
                  </a:lnTo>
                  <a:lnTo>
                    <a:pt x="11850" y="14940"/>
                  </a:lnTo>
                  <a:lnTo>
                    <a:pt x="12215" y="14721"/>
                  </a:lnTo>
                  <a:lnTo>
                    <a:pt x="12580" y="14478"/>
                  </a:lnTo>
                  <a:lnTo>
                    <a:pt x="12945" y="14235"/>
                  </a:lnTo>
                  <a:lnTo>
                    <a:pt x="13286" y="13943"/>
                  </a:lnTo>
                  <a:lnTo>
                    <a:pt x="13602" y="13651"/>
                  </a:lnTo>
                  <a:lnTo>
                    <a:pt x="13918" y="13334"/>
                  </a:lnTo>
                  <a:lnTo>
                    <a:pt x="14186" y="13018"/>
                  </a:lnTo>
                  <a:lnTo>
                    <a:pt x="14454" y="12702"/>
                  </a:lnTo>
                  <a:lnTo>
                    <a:pt x="14697" y="12361"/>
                  </a:lnTo>
                  <a:lnTo>
                    <a:pt x="14916" y="11996"/>
                  </a:lnTo>
                  <a:lnTo>
                    <a:pt x="15111" y="11631"/>
                  </a:lnTo>
                  <a:lnTo>
                    <a:pt x="15135" y="11631"/>
                  </a:lnTo>
                  <a:lnTo>
                    <a:pt x="15159" y="11582"/>
                  </a:lnTo>
                  <a:lnTo>
                    <a:pt x="15159" y="11534"/>
                  </a:lnTo>
                  <a:lnTo>
                    <a:pt x="15354" y="11096"/>
                  </a:lnTo>
                  <a:lnTo>
                    <a:pt x="15524" y="10658"/>
                  </a:lnTo>
                  <a:lnTo>
                    <a:pt x="15646" y="10195"/>
                  </a:lnTo>
                  <a:lnTo>
                    <a:pt x="15743" y="9733"/>
                  </a:lnTo>
                  <a:lnTo>
                    <a:pt x="15768" y="9709"/>
                  </a:lnTo>
                  <a:lnTo>
                    <a:pt x="15792" y="9684"/>
                  </a:lnTo>
                  <a:lnTo>
                    <a:pt x="15792" y="9636"/>
                  </a:lnTo>
                  <a:lnTo>
                    <a:pt x="15792" y="9611"/>
                  </a:lnTo>
                  <a:lnTo>
                    <a:pt x="15768" y="9563"/>
                  </a:lnTo>
                  <a:lnTo>
                    <a:pt x="15816" y="9174"/>
                  </a:lnTo>
                  <a:lnTo>
                    <a:pt x="15841" y="8760"/>
                  </a:lnTo>
                  <a:lnTo>
                    <a:pt x="15841" y="8371"/>
                  </a:lnTo>
                  <a:lnTo>
                    <a:pt x="15841" y="7957"/>
                  </a:lnTo>
                  <a:lnTo>
                    <a:pt x="15743" y="7105"/>
                  </a:lnTo>
                  <a:lnTo>
                    <a:pt x="15695" y="6667"/>
                  </a:lnTo>
                  <a:lnTo>
                    <a:pt x="15622" y="6254"/>
                  </a:lnTo>
                  <a:lnTo>
                    <a:pt x="15524" y="5840"/>
                  </a:lnTo>
                  <a:lnTo>
                    <a:pt x="15427" y="5426"/>
                  </a:lnTo>
                  <a:lnTo>
                    <a:pt x="15305" y="5013"/>
                  </a:lnTo>
                  <a:lnTo>
                    <a:pt x="15159" y="4623"/>
                  </a:lnTo>
                  <a:lnTo>
                    <a:pt x="15013" y="4234"/>
                  </a:lnTo>
                  <a:lnTo>
                    <a:pt x="14819" y="3845"/>
                  </a:lnTo>
                  <a:lnTo>
                    <a:pt x="14624" y="3480"/>
                  </a:lnTo>
                  <a:lnTo>
                    <a:pt x="14405" y="3115"/>
                  </a:lnTo>
                  <a:lnTo>
                    <a:pt x="14162" y="2774"/>
                  </a:lnTo>
                  <a:lnTo>
                    <a:pt x="13894" y="2458"/>
                  </a:lnTo>
                  <a:lnTo>
                    <a:pt x="13602" y="2141"/>
                  </a:lnTo>
                  <a:lnTo>
                    <a:pt x="13286" y="1849"/>
                  </a:lnTo>
                  <a:lnTo>
                    <a:pt x="12994" y="1582"/>
                  </a:lnTo>
                  <a:lnTo>
                    <a:pt x="12653" y="1363"/>
                  </a:lnTo>
                  <a:lnTo>
                    <a:pt x="12312" y="1144"/>
                  </a:lnTo>
                  <a:lnTo>
                    <a:pt x="11972" y="949"/>
                  </a:lnTo>
                  <a:lnTo>
                    <a:pt x="11607" y="779"/>
                  </a:lnTo>
                  <a:lnTo>
                    <a:pt x="11242" y="609"/>
                  </a:lnTo>
                  <a:lnTo>
                    <a:pt x="10853" y="487"/>
                  </a:lnTo>
                  <a:lnTo>
                    <a:pt x="10488" y="365"/>
                  </a:lnTo>
                  <a:lnTo>
                    <a:pt x="10123" y="268"/>
                  </a:lnTo>
                  <a:lnTo>
                    <a:pt x="9733" y="171"/>
                  </a:lnTo>
                  <a:lnTo>
                    <a:pt x="9344" y="98"/>
                  </a:lnTo>
                  <a:lnTo>
                    <a:pt x="8955" y="49"/>
                  </a:lnTo>
                  <a:lnTo>
                    <a:pt x="8541" y="25"/>
                  </a:lnTo>
                  <a:lnTo>
                    <a:pt x="8152" y="0"/>
                  </a:lnTo>
                  <a:close/>
                </a:path>
              </a:pathLst>
            </a:custGeom>
            <a:solidFill>
              <a:srgbClr val="434343"/>
            </a:solidFill>
            <a:ln>
              <a:solidFill>
                <a:srgbClr val="434343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92032915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0</Words>
  <Application>Microsoft Office PowerPoint</Application>
  <PresentationFormat>Niestandardowy</PresentationFormat>
  <Paragraphs>0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Joanna Frankowska</dc:creator>
  <cp:lastModifiedBy>Joanna Frankowska</cp:lastModifiedBy>
  <cp:revision>2</cp:revision>
  <dcterms:created xsi:type="dcterms:W3CDTF">2020-06-26T08:21:36Z</dcterms:created>
  <dcterms:modified xsi:type="dcterms:W3CDTF">2020-06-26T10:01:19Z</dcterms:modified>
</cp:coreProperties>
</file>